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67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-59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2A426-9EE4-4D96-9C8D-7C7BFA30F7AD}" type="datetimeFigureOut">
              <a:rPr lang="el-GR" smtClean="0"/>
              <a:pPr/>
              <a:t>3/4/2025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205C7-66B2-4EA6-915D-76832499408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77904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205C7-66B2-4EA6-915D-76832499408A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20078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A7BD-51B3-4714-9FE4-5AD2F19BCD02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7220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BDCA-AB83-4C82-92D3-16C3DF1632C3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2416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943A6-B85E-42BC-958A-31E4DB09B1E4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1001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3FF8-64C4-409B-81EB-E3AE5318A9E7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4767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C216C-7D18-4131-BC17-40AC2970A0A4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86747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0282-F244-46A9-815F-2DEFF9897C79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866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BCC7-76B9-48BA-B987-30D2D1D55B31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34339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531C-AE92-4D69-A0E6-1507EA6DB315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3302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BF1B5-64CC-4CAA-B590-E9393D37377A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0199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2081-FF11-4BE4-BD83-2C9FBFFDDC79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7097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A857-D2F6-457C-9FA2-D5EA65909409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3193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87544-C49D-4768-9FD4-08902AA59970}" type="datetime1">
              <a:rPr lang="el-GR" smtClean="0"/>
              <a:pPr/>
              <a:t>3/4/2025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9367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insta.com/wordpress-market-share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303953"/>
            <a:ext cx="12192000" cy="1840293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/>
              <a:t> </a:t>
            </a:r>
            <a:r>
              <a:rPr lang="el-GR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ΤΕΧΝΙΚΟΣ ΕΦΑΡΜΟΓΩΝ ΠΛΗΡΟΦΟΡΙΚΗΣ</a:t>
            </a:r>
            <a:r>
              <a:rPr lang="el-GR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l-GR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Πολυμέσα</a:t>
            </a:r>
            <a:r>
              <a:rPr lang="el-GR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designer</a:t>
            </a: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</a:t>
            </a:r>
            <a:r>
              <a:rPr lang="en-US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Developer</a:t>
            </a: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 </a:t>
            </a:r>
            <a:r>
              <a:rPr lang="en-US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 games</a:t>
            </a: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05712" y="5933758"/>
            <a:ext cx="9144000" cy="823658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Ολοκληρωμένα Εργαλεία Ανάπτυξης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Ιστοχώρων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Εξάμηνο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pic>
        <p:nvPicPr>
          <p:cNvPr id="1026" name="Picture 2" descr="Οδηγός Ανάπτυξης Ιστοσελίδων Ηλεκτρονικού Εμπορίο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3972" y="2326640"/>
            <a:ext cx="6544056" cy="3424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7249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5357" y="151117"/>
            <a:ext cx="10515600" cy="1325563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CMS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8463" y="1476680"/>
            <a:ext cx="11671459" cy="5381320"/>
          </a:xfrm>
        </p:spPr>
        <p:txBody>
          <a:bodyPr>
            <a:normAutofit/>
          </a:bodyPr>
          <a:lstStyle/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αποτελεί ακρωνύμιο του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το χρησιμοποιούμε όταν αναφερόμαστε σε κάποιο Σύστημα Διαχείρισης Περιεχομένου.</a:t>
            </a:r>
          </a:p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CMS στοχεύει να βοηθήσει τους χρήστες να δημιουργήσουν και να διαχειριστούν αποτελεσματικά τους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ιστότοπους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τους ακόμα και αν δεν έχουν εξειδικευμένες τεχνικές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γνώσειες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Οι σύγχρονοι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ιστότοποι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αποτελούνται από διάφορα στοιχεία όπως HTML, CSS,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εικόνες σε διάφορες μορφές. Μια από τις κύριες λειτουργίες του CMS είναι η ικανότητα να οργανώνει αυτούς τους πόρους και να παράγει περιεχόμενο το οποίο μπορεί να διαβαστεί από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browsers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συνεπώς να παρουσιάζεται στους επισκέπτες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CMS επιτρέπει στους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webmasters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να διαχειρίζονται τις πολλές διαφορετικές πηγές, τους τύπους περιεχομένου και τα διάφορα δεδομένα που συνθέτουν σύγχρονους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ιστότοπους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Με πιο απλά λόγια, 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 σύστημα διαχείρισης περιεχομένου είναι ένα εργαλείο που σε βοηθά να δημιουργήσεις έναν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χωρίς να χρειάζεται να γράψεις όλο τον κώδικα από το μηδέν!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2042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8822" y="444297"/>
            <a:ext cx="11272736" cy="6252594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 τρία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πιο γνωστά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CMS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Wingdings" pitchFamily="2" charset="2"/>
              <a:buChar char="ü"/>
            </a:pPr>
            <a:r>
              <a:rPr lang="el-GR" sz="2600" dirty="0" err="1" smtClean="0">
                <a:latin typeface="Times New Roman" pitchFamily="18" charset="0"/>
                <a:cs typeface="Times New Roman" pitchFamily="18" charset="0"/>
              </a:rPr>
              <a:t>WordPress</a:t>
            </a:r>
            <a:endParaRPr lang="el-GR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l-GR" sz="2600" dirty="0" err="1" smtClean="0">
                <a:latin typeface="Times New Roman" pitchFamily="18" charset="0"/>
                <a:cs typeface="Times New Roman" pitchFamily="18" charset="0"/>
              </a:rPr>
              <a:t>Joomla</a:t>
            </a:r>
            <a:endParaRPr lang="el-GR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l-GR" sz="2600" dirty="0" err="1" smtClean="0">
                <a:latin typeface="Times New Roman" pitchFamily="18" charset="0"/>
                <a:cs typeface="Times New Roman" pitchFamily="18" charset="0"/>
              </a:rPr>
              <a:t>Drupal</a:t>
            </a:r>
            <a:endParaRPr lang="el-G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πιο δημοφιλής πλατφόρμα CMS είναι 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WordPress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(WordPress.org), το οποίο κατέχει πάνω από </a:t>
            </a:r>
            <a:r>
              <a:rPr lang="el-GR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62% μερίδιο αγοράς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σε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ιστότοπους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είναι γνωστό ότι χρησιμοποιούν συστήματα διαχείρισης περιεχομένου και οδηγούν πάνω από το 35% όλων των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ιστότοπων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στο διαδίκτυο. 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WordPress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σου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επιτρέπει να δημιουργείς δεξιοτεχνικά οποιονδήποτε τύπο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από έναν επιχειρηματικό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γεμάτο με χαρακτηριστικά έως ένα απλό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ιστολόγιο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3</a:t>
            </a:fld>
            <a:endParaRPr lang="el-GR"/>
          </a:p>
        </p:txBody>
      </p:sp>
      <p:pic>
        <p:nvPicPr>
          <p:cNvPr id="2050" name="Picture 2" descr="Τι ειναι cms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49261" y="283371"/>
            <a:ext cx="5005506" cy="263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72224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8626" y="320675"/>
            <a:ext cx="10515600" cy="1325563"/>
          </a:xfrm>
        </p:spPr>
        <p:txBody>
          <a:bodyPr/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Κύριες λειτουργίες του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CMS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43191" y="1494884"/>
            <a:ext cx="6673175" cy="5022647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τεχνικό επίπεδο, τα συστήματα διαχείρισης περιεχομένου αποτελούνται από δύο κύριες λειτουργίες. Η πρώτη είναι η Εφαρμογή Διαχείρισης Περιεχομένου (CMA), η οποία σου επιτρέπει να προσθέσεις και να διαχειριστείς το περιεχόμενο της ιστοσελίδα σου. Η δεύτερη είναι η εφαρμογή παράδοσης περιεχομένου (CDA) η οποία είναι η 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backend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διαδικασία που λαμβάνει το περιεχόμενο που πρόσθεσες στο CMA, το αποθηκεύει και το κάνει ορατό στους επισκέπτες σου.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4</a:t>
            </a:fld>
            <a:endParaRPr lang="el-GR"/>
          </a:p>
        </p:txBody>
      </p:sp>
      <p:pic>
        <p:nvPicPr>
          <p:cNvPr id="1026" name="Picture 2" descr="CM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7310" y="1952085"/>
            <a:ext cx="4844442" cy="3225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263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6447" y="92751"/>
            <a:ext cx="10515600" cy="1325563"/>
          </a:xfrm>
        </p:spPr>
        <p:txBody>
          <a:bodyPr/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 να χρησιμοποιήσω ένα CMS;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86446" y="1611616"/>
            <a:ext cx="11691025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Ευκολία 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χρήσης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Όπως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αναφέρθηκε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παραπάνω, ένα CMS σού επιτρέπει να δημιουργήσεις μία ιστοσελίδα χωρίς κάποια γνώση κώδικα ή τεχνική εμπειρία. Επομένως, δεν χρειάζεται να βασίζεσαι σε έναν προγραμματιστή για να αποκτήσεις διαδικτυακή παρουσία.  Μπορείς να δημιουργήσεις και να διαχειριστείς περιεχόμενο, να προσαρμόσεις τον σχεδιασμό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ιστοτόπου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σου, ακόμα και να εγκαταστήσεις διάφορες επεκτάσεις για να προσθέσεις επιπλέον χαρακτηριστικά στον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ιστότοπό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σου, με ευκολία.</a:t>
            </a:r>
          </a:p>
          <a:p>
            <a:pPr lvl="1"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ξίζει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αναφερθεί ότι οι περισσότερες πλατφόρμες CMS, επιτρέπουν στον χρήστη να προσθέσει κώδικα. Αυτό σημαίνει καλύτερος έλεγχος και περισσότερες επιλογές για προσαρμογή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25778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15629" y="444297"/>
            <a:ext cx="11768847" cy="60440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Έτοιμα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templates</a:t>
            </a:r>
          </a:p>
          <a:p>
            <a:pPr lvl="1" algn="just"/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γίνει η διαδικασία ακόμα πιο εύκολη, οι περισσότερες CMS πλατφόρμες προσφέρουν ποικιλία προκαθορισμένων και προσαρμοσμένων προτύπων/</a:t>
            </a:r>
            <a:r>
              <a:rPr lang="el-G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templates</a:t>
            </a: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Επιτρέπουν στον χρήστη να προσαρμόσει τον σχεδιασμό της ιστοσελίδας του ενώ παράλληλα, αρκετά από αυτά, έχουν και πρόσθετα χαρακτηριστικά</a:t>
            </a:r>
            <a:r>
              <a:rPr lang="el-G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/>
            <a:endParaRPr lang="el-G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el-GR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Αποτελεσματική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συνεργασία</a:t>
            </a:r>
          </a:p>
          <a:p>
            <a:pPr lvl="1" algn="just"/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 από τα πιο υποτιμημένα χαρακτηριστικά ενός CMS είναι ότι επιτρέπει σε πολλούς χρήστες να εργάζονται ταυτόχρονα στο </a:t>
            </a:r>
            <a:r>
              <a:rPr lang="el-G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backend</a:t>
            </a:r>
            <a:r>
              <a:rPr lang="el-G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της ιστοσελίδας. Αυτό βοηθά πραγματικά στη βελτίωση της ροής εργασίας και της παραγωγικότητας μιας ομάδας.</a:t>
            </a:r>
          </a:p>
          <a:p>
            <a:pPr marL="0" indent="0">
              <a:buNone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5320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17714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Γιατί είναι απαραίτητο ένα Σύστημα Διαχείρισης Περιεχομένου (CMS);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7</a:t>
            </a:fld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" y="2065519"/>
            <a:ext cx="11949969" cy="435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8</a:t>
            </a:fld>
            <a:endParaRPr lang="el-GR"/>
          </a:p>
        </p:txBody>
      </p:sp>
      <p:pic>
        <p:nvPicPr>
          <p:cNvPr id="1026" name="Picture 2" descr="σας ευχαριστούμε για το σύμβολο της προσοχής. λέξεις έννοια ευχαριστώ για  την προσοχή σας σε ξύλινα τετράγωνα σε ένα όμορφο γκρι τ Στοκ Εικόνα -  εικόνα από teamwork: 25022294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8776" y="984069"/>
            <a:ext cx="6253933" cy="417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365</Words>
  <Application>Microsoft Office PowerPoint</Application>
  <PresentationFormat>Προσαρμογή</PresentationFormat>
  <Paragraphs>36</Paragraphs>
  <Slides>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   ΤΕΧΝΙΚΟΣ ΕΦΑΡΜΟΓΩΝ ΠΛΗΡΟΦΟΡΙΚΗΣ (Πολυμέσα/Web designer – Developer/ Video games)</vt:lpstr>
      <vt:lpstr>CMS</vt:lpstr>
      <vt:lpstr>Διαφάνεια 3</vt:lpstr>
      <vt:lpstr>Κύριες λειτουργίες του CMS </vt:lpstr>
      <vt:lpstr>Γιατί να χρησιμοποιήσω ένα CMS;</vt:lpstr>
      <vt:lpstr>Διαφάνεια 6</vt:lpstr>
      <vt:lpstr>Γιατί είναι απαραίτητο ένα Σύστημα Διαχείρισης Περιεχομένου (CMS); </vt:lpstr>
      <vt:lpstr>Διαφάνεια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 ΤΕΧΝΙΚΟΣ ΕΦΑΡΜΟΓΩΝ ΠΛΗΡΟΦΟΡΙΚΗΣ (Πολυμέσα/Web designer – Developer/ Video games)</dc:title>
  <dc:creator>Δημήτριος Σελίμης</dc:creator>
  <cp:lastModifiedBy>user</cp:lastModifiedBy>
  <cp:revision>29</cp:revision>
  <dcterms:created xsi:type="dcterms:W3CDTF">2025-03-12T19:21:49Z</dcterms:created>
  <dcterms:modified xsi:type="dcterms:W3CDTF">2025-04-03T12:20:27Z</dcterms:modified>
</cp:coreProperties>
</file>