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2" r:id="rId4"/>
    <p:sldId id="269" r:id="rId5"/>
    <p:sldId id="270" r:id="rId6"/>
    <p:sldId id="273" r:id="rId7"/>
    <p:sldId id="274" r:id="rId8"/>
    <p:sldId id="275" r:id="rId9"/>
    <p:sldId id="267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-710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2A426-9EE4-4D96-9C8D-7C7BFA30F7AD}" type="datetimeFigureOut">
              <a:rPr lang="el-GR" smtClean="0"/>
              <a:pPr/>
              <a:t>20/3/2025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205C7-66B2-4EA6-915D-76832499408A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277904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7205C7-66B2-4EA6-915D-76832499408A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4120078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4A7BD-51B3-4714-9FE4-5AD2F19BCD02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72202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E6BDCA-AB83-4C82-92D3-16C3DF1632C3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24164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943A6-B85E-42BC-958A-31E4DB09B1E4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10011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53FF8-64C4-409B-81EB-E3AE5318A9E7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4767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C216C-7D18-4131-BC17-40AC2970A0A4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8674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F0282-F244-46A9-815F-2DEFF9897C79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38666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2BCC7-76B9-48BA-B987-30D2D1D55B31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534339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E531C-AE92-4D69-A0E6-1507EA6DB315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3302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BF1B5-64CC-4CAA-B590-E9393D37377A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01995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92081-FF11-4BE4-BD83-2C9FBFFDDC79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07097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BA857-D2F6-457C-9FA2-D5EA65909409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31934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87544-C49D-4768-9FD4-08902AA59970}" type="datetime1">
              <a:rPr lang="el-GR" smtClean="0"/>
              <a:pPr/>
              <a:t>20/3/2025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17F70-57F3-4A75-AF70-9145D085A314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93671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303953"/>
            <a:ext cx="12192000" cy="1840293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/>
              <a:t> </a:t>
            </a:r>
            <a:r>
              <a:rPr lang="el-GR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ΤΕΧΝΙΚΟΣ ΕΦΑΡΜΟΓΩΝ ΠΛΗΡΟΦΟΡΙΚΗΣ</a:t>
            </a:r>
            <a:r>
              <a:rPr lang="el-GR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l-GR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Πολυμέσα</a:t>
            </a:r>
            <a:r>
              <a:rPr lang="el-GR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designer</a:t>
            </a: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– </a:t>
            </a:r>
            <a:r>
              <a:rPr lang="en-US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Developer</a:t>
            </a: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 </a:t>
            </a:r>
            <a:r>
              <a:rPr lang="en-US" sz="5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Video games</a:t>
            </a:r>
            <a:r>
              <a:rPr lang="en-US" sz="5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5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05712" y="5933758"/>
            <a:ext cx="9144000" cy="823658"/>
          </a:xfrm>
        </p:spPr>
        <p:txBody>
          <a:bodyPr>
            <a:normAutofit lnSpcReduction="10000"/>
          </a:bodyPr>
          <a:lstStyle/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Ολοκληρωμένα Εργαλεία Ανάπτυξης </a:t>
            </a: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Ιστοχώρων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 Εξάμηνο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pic>
        <p:nvPicPr>
          <p:cNvPr id="1026" name="Picture 2" descr="Οδηγός Ανάπτυξης Ιστοσελίδων Ηλεκτρονικού Εμπορίο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23972" y="2326640"/>
            <a:ext cx="6544056" cy="3424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7249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5357" y="151117"/>
            <a:ext cx="10515600" cy="1325563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RSS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8463" y="1476680"/>
            <a:ext cx="11671459" cy="5381320"/>
          </a:xfrm>
        </p:spPr>
        <p:txBody>
          <a:bodyPr>
            <a:normAutofit/>
          </a:bodyPr>
          <a:lstStyle/>
          <a:p>
            <a:pPr algn="just"/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Really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Simple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Syndication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ή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Rich Site Summary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είναι ένας δημοφιλής τρόπος για να ενημερωνόμαστε για τα γεγονότα χωρίς να χρειάζεται να επισκεπτόμαστε κάθε φορά τους σχετικούς δικτυακούς τόπους.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RSS είναι μια τεχνολογία του Διαδικτύου, η οποία επιτρέπει σε εκατομμύρια χρήστες παγκοσμίως, που επιθυμούν να παρακολουθούν τα αγαπημένα τους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websites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 λαμβάνουν ενημερώσεις και περιεχόμενο την στιγμή που δημοσιεύεται.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RSS δηλαδή αντιστρέφει τα δεδομένα και προσφέρει περιεχόμενο από τις ιστοσελίδες της επιλογής μας την στιγμή που δημοσιεύονται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Πρόκειται για ένα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αρχείο XML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που περιέχει πληροφορίες όπως τίτλους, περιλήψεις και συνδέσμους προς άρθρα ή αναρτήσεις.</a:t>
            </a:r>
          </a:p>
          <a:p>
            <a:pPr algn="just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2042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31662"/>
            <a:ext cx="10515600" cy="1325563"/>
          </a:xfrm>
        </p:spPr>
        <p:txBody>
          <a:bodyPr>
            <a:normAutofit/>
          </a:bodyPr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είναι χρήσιμοι οι RSS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Readers</a:t>
            </a:r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5916" y="1371601"/>
            <a:ext cx="11877472" cy="54864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παρελθόν, ο μόνος τρόπος για να παρακολουθήσουμε το περιεχόμενο κάποιας ιστοσελίδας ήταν να την κάνουμε σελιδοδείκτη (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bookmark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στον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μας, και να επιστρέφουμε σε αυτήν χειροκίνητα όποτε το θυμόμαστε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l-GR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αυτήν την περίπτωση, τα προβλήματα είναι πολλά, γιατί:</a:t>
            </a:r>
          </a:p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 χρήστης πρέπει να κάνει όλη τη δουλειά χειροκίνητα.</a:t>
            </a:r>
          </a:p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 κατάσταση δυσκολεύει αρκετά, όταν τα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website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παρακολουθούμε αυξάνονται.</a:t>
            </a:r>
          </a:p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Χάνουμε πληροφορίες εάν δεν επισκεπτόμαστε συχνά τις ιστοσελίδες.</a:t>
            </a:r>
          </a:p>
          <a:p>
            <a:pPr algn="just"/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Mε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τη χρήση της τεχνολογίας RSS, ζητάμε από ένα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ή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να μας ενημερώνει αυτόματα κάθε φορά που δημοσιεύει νέες πληροφορίες.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Επιπλέον, έχουμε τον απόλυτο έλεγχο των ενημερώσεων που λαμβάνουμε, χωρίς να αποκαλύπτουμε το email μας πουθενά.</a:t>
            </a:r>
          </a:p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Έτσι αποφεύγουμε τον κίνδυνο να γεμίσουμε το email μας με ανεπιθύμητη αλληλογραφία. Παράλληλα, μπορούμε να σταματήσουμε την εγγραφή μας όποτε το επιθυμούμε με ένα απλό κλικ.</a:t>
            </a:r>
          </a:p>
          <a:p>
            <a:pPr algn="just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65154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8898" y="199755"/>
            <a:ext cx="10515600" cy="1325563"/>
          </a:xfrm>
        </p:spPr>
        <p:txBody>
          <a:bodyPr/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Πώς λειτουργεί το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RSS;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8898" y="1632510"/>
            <a:ext cx="11911231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Ένας </a:t>
            </a:r>
            <a:r>
              <a:rPr kumimoji="0" lang="el-G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ιστότοπος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δημιουργεί ένα RSS </a:t>
            </a:r>
            <a:r>
              <a:rPr kumimoji="0" lang="el-G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feed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Πρόκειται για ένα αρχείο που περιλαμβάνει τις πιο πρόσφατες δημοσιεύσεις. 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Ο χρήστης εγγράφεται στο </a:t>
            </a:r>
            <a:r>
              <a:rPr kumimoji="0" lang="el-G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feed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μέσω ενός RSS </a:t>
            </a:r>
            <a:r>
              <a:rPr kumimoji="0" lang="el-G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Υπάρχουν ειδικές εφαρμογές ή προγράμματα περιήγησης που διαβάζουν RSS. 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Ο RSS </a:t>
            </a:r>
            <a:r>
              <a:rPr kumimoji="0" lang="el-G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ενημερώνεται αυτόματα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Μόλις προστεθεί νέο περιεχόμενο στον </a:t>
            </a:r>
            <a:r>
              <a:rPr kumimoji="0" 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ιστότοπο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εμφανίζεται στον αναγνώστη RSS του χρήστη. </a:t>
            </a:r>
          </a:p>
        </p:txBody>
      </p:sp>
      <p:pic>
        <p:nvPicPr>
          <p:cNvPr id="7" name="Picture 2" descr="Τι είναι το RSS &amp; πώς να το χρησιμοποιήσεις! - Papaki Blo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50440" y="4113330"/>
            <a:ext cx="2608145" cy="2608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37588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157591"/>
          </a:xfrm>
        </p:spPr>
        <p:txBody>
          <a:bodyPr/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Πλεονεκτήματα του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RSS</a:t>
            </a:r>
            <a:endParaRPr lang="el-G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96175" y="969208"/>
            <a:ext cx="11681298" cy="6150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Εξοικονόμηση χρόνου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Ο χρήστης βλέπει νέες αναρτήσεις από πολλές ιστοσελίδες σε ένα μέρος. 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Χωρίς διαφημίσεις και αλγόριθμους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Τα RSS </a:t>
            </a:r>
            <a:r>
              <a:rPr kumimoji="0" 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feeds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εμφανίζουν το περιεχόμενο χωρίς παρεμβολές. </a:t>
            </a: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l-G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Εύκολη πρόσβαση σε ειδήσεις και </a:t>
            </a:r>
            <a:r>
              <a:rPr kumimoji="0" lang="el-G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blogs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Ιδανικό για όσους παρακολουθούν πολλές πηγές.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Τα RSS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παρέχονται εντελώς δωρεάν και μπορείτε να προβάλλετε το περιεχόμενό τους στον προσωπικό υπολογιστή σας χωρίς περιορισμούς.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l-GR" sz="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l-GR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b="1" dirty="0" err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Δημοφιλείς</a:t>
            </a:r>
            <a:r>
              <a:rPr lang="en-US" sz="4400" b="1" dirty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RSS Readers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Feedly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Inoreader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Old Reader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NewsBlur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80317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0" y="112206"/>
            <a:ext cx="10515600" cy="1325563"/>
          </a:xfrm>
        </p:spPr>
        <p:txBody>
          <a:bodyPr/>
          <a:lstStyle/>
          <a:p>
            <a:r>
              <a:rPr lang="el-G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Εγγραφή μέσα από το </a:t>
            </a:r>
            <a:r>
              <a:rPr lang="el-G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el-GR" b="1" dirty="0"/>
              <a:t/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7277" y="1533795"/>
            <a:ext cx="11838562" cy="4351338"/>
          </a:xfrm>
        </p:spPr>
        <p:txBody>
          <a:bodyPr/>
          <a:lstStyle/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Εδώ και αρκετά χρόνια, πολλά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εμφανίζουν μικρά πορτοκαλί εικονίδια που μοιάζουν με το σήμα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wifi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όπως αυτά που βλέπουμε στην παρακάτω εικόνα.</a:t>
            </a:r>
          </a:p>
          <a:p>
            <a:pPr marL="0" indent="0">
              <a:buNone/>
            </a:pP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6</a:t>
            </a:fld>
            <a:endParaRPr lang="el-GR"/>
          </a:p>
        </p:txBody>
      </p:sp>
      <p:pic>
        <p:nvPicPr>
          <p:cNvPr id="4100" name="Picture 4" descr="%ce%bf%ce%b9-%ce%ba%ce%b1%ce%bb%cf%8d%cf%84%ce%b5%cf%81%ce%bf%ce%b9-rss-feed-readers-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14733" y="2606033"/>
            <a:ext cx="4163505" cy="4019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2257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7821" y="365125"/>
            <a:ext cx="12114179" cy="1325563"/>
          </a:xfrm>
        </p:spPr>
        <p:txBody>
          <a:bodyPr>
            <a:normAutofit fontScale="90000"/>
          </a:bodyPr>
          <a:lstStyle/>
          <a:p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Εγγραφή μέσα από το περιβάλλον του </a:t>
            </a:r>
            <a:r>
              <a:rPr lang="el-G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4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el-GR" b="1" dirty="0"/>
              <a:t/>
            </a:r>
            <a:br>
              <a:rPr lang="el-GR" b="1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7821" y="1605064"/>
            <a:ext cx="11955294" cy="4571899"/>
          </a:xfrm>
        </p:spPr>
        <p:txBody>
          <a:bodyPr/>
          <a:lstStyle/>
          <a:p>
            <a:pPr algn="just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Σε άλλες περιπτώσεις, αρκεί να κάνουμε δεξί κλικ και αντιγραφή τη διεύθυνση του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από το πορτοκαλί εικονίδιο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7</a:t>
            </a:fld>
            <a:endParaRPr lang="el-GR"/>
          </a:p>
        </p:txBody>
      </p:sp>
      <p:pic>
        <p:nvPicPr>
          <p:cNvPr id="6148" name="Picture 4" descr="%ce%bf%ce%b9-%ce%ba%ce%b1%ce%bb%cf%8d%cf%84%ce%b5%cf%81%ce%bf%ce%b9-rss-feed-readers-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93193" y="2818605"/>
            <a:ext cx="5924550" cy="3448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26632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86447" y="317838"/>
            <a:ext cx="11846668" cy="4351338"/>
          </a:xfrm>
        </p:spPr>
        <p:txBody>
          <a:bodyPr>
            <a:normAutofit/>
          </a:bodyPr>
          <a:lstStyle/>
          <a:p>
            <a:pPr algn="just"/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κατάλληλο πεδίο του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Feer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Reader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μας, μπορούμε να επικολλήσουμε τη διεύθυνση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του αγαπημένου μας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site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ή και κάποια λέξη κλειδί.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8</a:t>
            </a:fld>
            <a:endParaRPr lang="el-GR"/>
          </a:p>
        </p:txBody>
      </p:sp>
      <p:pic>
        <p:nvPicPr>
          <p:cNvPr id="7170" name="Picture 2" descr="%ce%bf%ce%b9-%ce%ba%ce%b1%ce%bb%cf%8d%cf%84%ce%b5%cf%81%ce%bf%ce%b9-rss-feed-readers-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74527" y="1278561"/>
            <a:ext cx="6517461" cy="219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Ορθογώνιο 4"/>
          <p:cNvSpPr/>
          <p:nvPr/>
        </p:nvSpPr>
        <p:spPr>
          <a:xfrm>
            <a:off x="186447" y="3928061"/>
            <a:ext cx="117591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Βέβαια, υπάρχουν πολλά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sites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και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blog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δεν παρέχουν RSS λειτουργία, οπότε αν πληκτρολογήσουμε το URL ή το όνομα κάποιου από αυτά, δεν θα βρούμε κάποιο αποτέλεσμα.</a:t>
            </a:r>
          </a:p>
        </p:txBody>
      </p:sp>
    </p:spTree>
    <p:extLst>
      <p:ext uri="{BB962C8B-B14F-4D97-AF65-F5344CB8AC3E}">
        <p14:creationId xmlns:p14="http://schemas.microsoft.com/office/powerpoint/2010/main" xmlns="" val="4133925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7F70-57F3-4A75-AF70-9145D085A314}" type="slidenum">
              <a:rPr lang="el-GR" smtClean="0"/>
              <a:pPr/>
              <a:t>9</a:t>
            </a:fld>
            <a:endParaRPr lang="el-GR"/>
          </a:p>
        </p:txBody>
      </p:sp>
      <p:pic>
        <p:nvPicPr>
          <p:cNvPr id="1026" name="Picture 2" descr="σας ευχαριστούμε για το σύμβολο της προσοχής. λέξεις έννοια ευχαριστώ για  την προσοχή σας σε ξύλινα τετράγωνα σε ένα όμορφο γκρι τ Στοκ Εικόνα -  εικόνα από teamwork: 25022294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8776" y="984069"/>
            <a:ext cx="6253933" cy="4174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</TotalTime>
  <Words>256</Words>
  <Application>Microsoft Office PowerPoint</Application>
  <PresentationFormat>Προσαρμογή</PresentationFormat>
  <Paragraphs>50</Paragraphs>
  <Slides>9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   ΤΕΧΝΙΚΟΣ ΕΦΑΡΜΟΓΩΝ ΠΛΗΡΟΦΟΡΙΚΗΣ (Πολυμέσα/Web designer – Developer/ Video games)</vt:lpstr>
      <vt:lpstr>RSS</vt:lpstr>
      <vt:lpstr>Γιατί είναι χρήσιμοι οι RSS Feed Readers </vt:lpstr>
      <vt:lpstr>Πώς λειτουργεί το RSS;</vt:lpstr>
      <vt:lpstr>Πλεονεκτήματα του RSS</vt:lpstr>
      <vt:lpstr>Εγγραφή μέσα από το site </vt:lpstr>
      <vt:lpstr>Εγγραφή μέσα από το περιβάλλον του Feed Reader </vt:lpstr>
      <vt:lpstr>Διαφάνεια 8</vt:lpstr>
      <vt:lpstr>Διαφάνεια 9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 ΤΕΧΝΙΚΟΣ ΕΦΑΡΜΟΓΩΝ ΠΛΗΡΟΦΟΡΙΚΗΣ (Πολυμέσα/Web designer – Developer/ Video games)</dc:title>
  <dc:creator>Δημήτριος Σελίμης</dc:creator>
  <cp:lastModifiedBy>user</cp:lastModifiedBy>
  <cp:revision>24</cp:revision>
  <dcterms:created xsi:type="dcterms:W3CDTF">2025-03-12T19:21:49Z</dcterms:created>
  <dcterms:modified xsi:type="dcterms:W3CDTF">2025-03-20T10:01:00Z</dcterms:modified>
</cp:coreProperties>
</file>