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3" r:id="rId7"/>
    <p:sldId id="267" r:id="rId8"/>
    <p:sldId id="268" r:id="rId9"/>
    <p:sldId id="262" r:id="rId10"/>
    <p:sldId id="264" r:id="rId11"/>
    <p:sldId id="266" r:id="rId12"/>
    <p:sldId id="265" r:id="rId13"/>
    <p:sldId id="259" r:id="rId1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4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85D66-7DC7-469D-AFA6-CA88F07536FC}" type="datetimeFigureOut">
              <a:rPr lang="el-GR" smtClean="0"/>
              <a:t>10/12/2020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7BB0E-ED05-4063-8893-264E10DC0A6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85D66-7DC7-469D-AFA6-CA88F07536FC}" type="datetimeFigureOut">
              <a:rPr lang="el-GR" smtClean="0"/>
              <a:t>10/12/2020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7BB0E-ED05-4063-8893-264E10DC0A6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85D66-7DC7-469D-AFA6-CA88F07536FC}" type="datetimeFigureOut">
              <a:rPr lang="el-GR" smtClean="0"/>
              <a:t>10/12/2020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7BB0E-ED05-4063-8893-264E10DC0A6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85D66-7DC7-469D-AFA6-CA88F07536FC}" type="datetimeFigureOut">
              <a:rPr lang="el-GR" smtClean="0"/>
              <a:t>10/12/2020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7BB0E-ED05-4063-8893-264E10DC0A6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85D66-7DC7-469D-AFA6-CA88F07536FC}" type="datetimeFigureOut">
              <a:rPr lang="el-GR" smtClean="0"/>
              <a:t>10/12/2020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7BB0E-ED05-4063-8893-264E10DC0A6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85D66-7DC7-469D-AFA6-CA88F07536FC}" type="datetimeFigureOut">
              <a:rPr lang="el-GR" smtClean="0"/>
              <a:t>10/12/2020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7BB0E-ED05-4063-8893-264E10DC0A6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85D66-7DC7-469D-AFA6-CA88F07536FC}" type="datetimeFigureOut">
              <a:rPr lang="el-GR" smtClean="0"/>
              <a:t>10/12/2020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7BB0E-ED05-4063-8893-264E10DC0A6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85D66-7DC7-469D-AFA6-CA88F07536FC}" type="datetimeFigureOut">
              <a:rPr lang="el-GR" smtClean="0"/>
              <a:t>10/12/2020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7BB0E-ED05-4063-8893-264E10DC0A6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85D66-7DC7-469D-AFA6-CA88F07536FC}" type="datetimeFigureOut">
              <a:rPr lang="el-GR" smtClean="0"/>
              <a:t>10/12/2020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7BB0E-ED05-4063-8893-264E10DC0A6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85D66-7DC7-469D-AFA6-CA88F07536FC}" type="datetimeFigureOut">
              <a:rPr lang="el-GR" smtClean="0"/>
              <a:t>10/12/2020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7BB0E-ED05-4063-8893-264E10DC0A6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85D66-7DC7-469D-AFA6-CA88F07536FC}" type="datetimeFigureOut">
              <a:rPr lang="el-GR" smtClean="0"/>
              <a:t>10/12/2020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7BB0E-ED05-4063-8893-264E10DC0A6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85D66-7DC7-469D-AFA6-CA88F07536FC}" type="datetimeFigureOut">
              <a:rPr lang="el-GR" smtClean="0"/>
              <a:t>10/12/2020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B7BB0E-ED05-4063-8893-264E10DC0A6B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000" dirty="0" smtClean="0"/>
              <a:t>TRX</a:t>
            </a:r>
            <a:endParaRPr lang="el-GR" sz="8000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Total</a:t>
            </a:r>
            <a:r>
              <a:rPr lang="en-US" dirty="0"/>
              <a:t> Resistance </a:t>
            </a:r>
            <a:r>
              <a:rPr lang="en-US" dirty="0" smtClean="0"/>
              <a:t>Exercise</a:t>
            </a: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 lnSpcReduction="10000"/>
          </a:bodyPr>
          <a:lstStyle/>
          <a:p>
            <a:endParaRPr lang="el-GR" dirty="0" smtClean="0"/>
          </a:p>
          <a:p>
            <a:endParaRPr lang="el-GR" dirty="0"/>
          </a:p>
          <a:p>
            <a:r>
              <a:rPr lang="el-GR" sz="1800" dirty="0" smtClean="0"/>
              <a:t>                                    ΠΟΔΙΑ - ΚΟΙΛΙΑΚΟΙ</a:t>
            </a:r>
            <a:endParaRPr lang="el-GR" sz="1800" dirty="0"/>
          </a:p>
        </p:txBody>
      </p:sp>
      <p:pic>
        <p:nvPicPr>
          <p:cNvPr id="7170" name="Picture 2" descr="C:\Users\acer\Documents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260649"/>
            <a:ext cx="7920880" cy="51845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ΠΗΓΕΣ: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the-man.gr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ΕΝΙΣΧΥΕΙ:</a:t>
            </a:r>
            <a:endParaRPr lang="el-GR" dirty="0"/>
          </a:p>
        </p:txBody>
      </p:sp>
      <p:sp>
        <p:nvSpPr>
          <p:cNvPr id="5" name="4 - Θέση περιεχομένου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92500" lnSpcReduction="20000"/>
          </a:bodyPr>
          <a:lstStyle/>
          <a:p>
            <a:r>
              <a:rPr lang="el-GR" dirty="0" smtClean="0"/>
              <a:t> την δραστηριοποίηση όλου του σώματος</a:t>
            </a:r>
          </a:p>
          <a:p>
            <a:r>
              <a:rPr lang="el-GR" dirty="0"/>
              <a:t> </a:t>
            </a:r>
            <a:r>
              <a:rPr lang="el-GR" dirty="0" smtClean="0"/>
              <a:t>την </a:t>
            </a:r>
            <a:r>
              <a:rPr lang="el-GR" dirty="0"/>
              <a:t>ισορροπία </a:t>
            </a:r>
            <a:r>
              <a:rPr lang="el-GR" dirty="0" smtClean="0"/>
              <a:t>,</a:t>
            </a:r>
          </a:p>
          <a:p>
            <a:r>
              <a:rPr lang="el-GR" dirty="0" smtClean="0"/>
              <a:t> την </a:t>
            </a:r>
            <a:r>
              <a:rPr lang="el-GR" dirty="0"/>
              <a:t>ενδυνάμωση όλων των μυϊκών ομάδων</a:t>
            </a:r>
            <a:r>
              <a:rPr lang="el-GR" dirty="0" smtClean="0"/>
              <a:t>,</a:t>
            </a:r>
          </a:p>
          <a:p>
            <a:r>
              <a:rPr lang="el-GR" dirty="0" smtClean="0"/>
              <a:t>την </a:t>
            </a:r>
            <a:r>
              <a:rPr lang="el-GR" dirty="0"/>
              <a:t>ανάπτυξη της μυϊκής δύναμης και ισχύος, </a:t>
            </a:r>
            <a:endParaRPr lang="el-GR" dirty="0" smtClean="0"/>
          </a:p>
          <a:p>
            <a:r>
              <a:rPr lang="el-GR" dirty="0" smtClean="0"/>
              <a:t>την </a:t>
            </a:r>
            <a:r>
              <a:rPr lang="el-GR" dirty="0"/>
              <a:t>μυϊκή αντοχή, </a:t>
            </a:r>
            <a:endParaRPr lang="el-GR" dirty="0" smtClean="0"/>
          </a:p>
          <a:p>
            <a:r>
              <a:rPr lang="el-GR" dirty="0" smtClean="0"/>
              <a:t>την </a:t>
            </a:r>
            <a:r>
              <a:rPr lang="el-GR" dirty="0"/>
              <a:t>απώλεια </a:t>
            </a:r>
            <a:r>
              <a:rPr lang="el-GR" dirty="0" smtClean="0"/>
              <a:t>λίπους,</a:t>
            </a:r>
          </a:p>
          <a:p>
            <a:r>
              <a:rPr lang="el-GR" dirty="0" smtClean="0"/>
              <a:t> </a:t>
            </a:r>
            <a:r>
              <a:rPr lang="el-GR" dirty="0"/>
              <a:t>την </a:t>
            </a:r>
            <a:r>
              <a:rPr lang="el-GR" dirty="0" smtClean="0"/>
              <a:t>κινητικότητα, </a:t>
            </a:r>
          </a:p>
          <a:p>
            <a:r>
              <a:rPr lang="el-GR" dirty="0" smtClean="0"/>
              <a:t> </a:t>
            </a:r>
            <a:r>
              <a:rPr lang="el-GR" dirty="0"/>
              <a:t>τη σταθεροποίηση του κορμού, </a:t>
            </a:r>
            <a:endParaRPr lang="el-GR" dirty="0" smtClean="0"/>
          </a:p>
          <a:p>
            <a:r>
              <a:rPr lang="el-GR" dirty="0" smtClean="0"/>
              <a:t>αυξάνει </a:t>
            </a:r>
            <a:r>
              <a:rPr lang="el-GR" dirty="0"/>
              <a:t>το μεταβολικό ρυθμό, βελτιώνοντας τις καύσεις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ΤΙ ΓΥΜΝΑΖΕΙ: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 smtClean="0"/>
          </a:p>
          <a:p>
            <a:endParaRPr lang="el-GR" dirty="0"/>
          </a:p>
          <a:p>
            <a:r>
              <a:rPr lang="el-GR" dirty="0" smtClean="0"/>
              <a:t>Όλο </a:t>
            </a:r>
            <a:r>
              <a:rPr lang="el-GR" dirty="0"/>
              <a:t>το σώμα, </a:t>
            </a:r>
            <a:endParaRPr lang="el-GR" dirty="0" smtClean="0"/>
          </a:p>
          <a:p>
            <a:r>
              <a:rPr lang="el-GR" dirty="0" smtClean="0"/>
              <a:t>δυναμώνει </a:t>
            </a:r>
            <a:r>
              <a:rPr lang="el-GR" dirty="0"/>
              <a:t>τους κοιλιακούς και ραχιαίους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cer\Documents\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692696"/>
            <a:ext cx="8136903" cy="568863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cer\Documents\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692696"/>
            <a:ext cx="7848872" cy="58772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- Θέση κειμένου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 lnSpcReduction="20000"/>
          </a:bodyPr>
          <a:lstStyle/>
          <a:p>
            <a:endParaRPr lang="el-GR" dirty="0"/>
          </a:p>
          <a:p>
            <a:endParaRPr lang="el-GR" dirty="0" smtClean="0"/>
          </a:p>
          <a:p>
            <a:r>
              <a:rPr lang="el-GR" sz="2400" dirty="0" smtClean="0"/>
              <a:t>       Δικέφαλοι, κοιλιακοί και μύες της μέση</a:t>
            </a:r>
            <a:r>
              <a:rPr lang="el-GR" dirty="0" smtClean="0"/>
              <a:t>ς</a:t>
            </a:r>
            <a:endParaRPr lang="el-GR" dirty="0"/>
          </a:p>
        </p:txBody>
      </p:sp>
      <p:pic>
        <p:nvPicPr>
          <p:cNvPr id="4098" name="Picture 2" descr="C:\Users\acer\Documents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0"/>
            <a:ext cx="7488832" cy="55892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 lnSpcReduction="20000"/>
          </a:bodyPr>
          <a:lstStyle/>
          <a:p>
            <a:endParaRPr lang="el-GR" dirty="0" smtClean="0"/>
          </a:p>
          <a:p>
            <a:endParaRPr lang="el-GR" dirty="0"/>
          </a:p>
          <a:p>
            <a:r>
              <a:rPr lang="el-GR" dirty="0" smtClean="0"/>
              <a:t>                                       </a:t>
            </a:r>
            <a:r>
              <a:rPr lang="el-GR" sz="2000" dirty="0" smtClean="0"/>
              <a:t>ΣΤΗΘΟΣ - ΧΕΡΙΑ</a:t>
            </a:r>
            <a:endParaRPr lang="el-GR" sz="2000" dirty="0"/>
          </a:p>
        </p:txBody>
      </p:sp>
      <p:pic>
        <p:nvPicPr>
          <p:cNvPr id="5122" name="Picture 2" descr="C:\Users\acer\Documents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0"/>
            <a:ext cx="7776864" cy="54452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endParaRPr lang="el-GR" dirty="0" smtClean="0"/>
          </a:p>
          <a:p>
            <a:endParaRPr lang="el-GR" dirty="0"/>
          </a:p>
          <a:p>
            <a:r>
              <a:rPr lang="el-GR" dirty="0" smtClean="0"/>
              <a:t>                    ΔΙΚΕΦΑΛΟΙ – ΩΜΟΙ – ΚΟΙΛΙΑΚΟΙ - ΜΕΣΗ</a:t>
            </a:r>
            <a:endParaRPr lang="el-GR" dirty="0"/>
          </a:p>
        </p:txBody>
      </p:sp>
      <p:pic>
        <p:nvPicPr>
          <p:cNvPr id="6146" name="Picture 2" descr="C:\Users\acer\Documents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0"/>
            <a:ext cx="7920880" cy="55172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cer\Documents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95</Words>
  <Application>Microsoft Office PowerPoint</Application>
  <PresentationFormat>Προβολή στην οθόνη (4:3)</PresentationFormat>
  <Paragraphs>32</Paragraphs>
  <Slides>13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14" baseType="lpstr">
      <vt:lpstr>Θέμα του Office</vt:lpstr>
      <vt:lpstr>TRX</vt:lpstr>
      <vt:lpstr>ΕΝΙΣΧΥΕΙ:</vt:lpstr>
      <vt:lpstr>ΤΙ ΓΥΜΝΑΖΕΙ: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  <vt:lpstr>Διαφάνεια 10</vt:lpstr>
      <vt:lpstr>Διαφάνεια 11</vt:lpstr>
      <vt:lpstr>Διαφάνεια 12</vt:lpstr>
      <vt:lpstr>ΠΗΓΕΣ: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TRX</dc:title>
  <dc:creator>acer</dc:creator>
  <cp:lastModifiedBy>acer</cp:lastModifiedBy>
  <cp:revision>6</cp:revision>
  <dcterms:created xsi:type="dcterms:W3CDTF">2020-12-10T10:43:48Z</dcterms:created>
  <dcterms:modified xsi:type="dcterms:W3CDTF">2020-12-10T11:35:29Z</dcterms:modified>
</cp:coreProperties>
</file>