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E5C8A7-F208-4AAB-92EF-68A8C82BCCB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A9E5E84-E0F4-4990-A865-5FE01D4BBD07}">
      <dgm:prSet/>
      <dgm:spPr/>
      <dgm:t>
        <a:bodyPr/>
        <a:lstStyle/>
        <a:p>
          <a:pPr rtl="0"/>
          <a:r>
            <a:rPr lang="el-GR" baseline="0" dirty="0" smtClean="0"/>
            <a:t>Επίδραση στο δέρμα</a:t>
          </a:r>
          <a:endParaRPr lang="el-GR" dirty="0"/>
        </a:p>
      </dgm:t>
    </dgm:pt>
    <dgm:pt modelId="{086B63C4-6DBF-424C-AB8B-68236E7E3E40}" type="parTrans" cxnId="{55996FF0-9EC1-4659-9B45-5780A75E4E20}">
      <dgm:prSet/>
      <dgm:spPr/>
      <dgm:t>
        <a:bodyPr/>
        <a:lstStyle/>
        <a:p>
          <a:endParaRPr lang="el-GR"/>
        </a:p>
      </dgm:t>
    </dgm:pt>
    <dgm:pt modelId="{A3447719-8EEC-40DB-BD51-11FE6CAA66EF}" type="sibTrans" cxnId="{55996FF0-9EC1-4659-9B45-5780A75E4E20}">
      <dgm:prSet/>
      <dgm:spPr/>
      <dgm:t>
        <a:bodyPr/>
        <a:lstStyle/>
        <a:p>
          <a:endParaRPr lang="el-GR"/>
        </a:p>
      </dgm:t>
    </dgm:pt>
    <dgm:pt modelId="{89E3A422-8F26-46D6-B94A-42E99FF87AD3}">
      <dgm:prSet/>
      <dgm:spPr/>
      <dgm:t>
        <a:bodyPr/>
        <a:lstStyle/>
        <a:p>
          <a:pPr rtl="0"/>
          <a:r>
            <a:rPr lang="el-GR" baseline="0" dirty="0" smtClean="0"/>
            <a:t>Επίδραση στο λιπώδη ιστό</a:t>
          </a:r>
          <a:endParaRPr lang="el-GR" dirty="0"/>
        </a:p>
      </dgm:t>
    </dgm:pt>
    <dgm:pt modelId="{DAE3A690-44CE-436E-A708-A8136AD7B924}" type="parTrans" cxnId="{32C7DB88-1362-4114-8949-129E4D721364}">
      <dgm:prSet/>
      <dgm:spPr/>
      <dgm:t>
        <a:bodyPr/>
        <a:lstStyle/>
        <a:p>
          <a:endParaRPr lang="el-GR"/>
        </a:p>
      </dgm:t>
    </dgm:pt>
    <dgm:pt modelId="{2D34F19B-7634-43EF-BFDC-59CA210B1F97}" type="sibTrans" cxnId="{32C7DB88-1362-4114-8949-129E4D721364}">
      <dgm:prSet/>
      <dgm:spPr/>
      <dgm:t>
        <a:bodyPr/>
        <a:lstStyle/>
        <a:p>
          <a:endParaRPr lang="el-GR"/>
        </a:p>
      </dgm:t>
    </dgm:pt>
    <dgm:pt modelId="{EA7C8FB5-EAB0-4B7E-AC5E-5003DDB3D522}">
      <dgm:prSet/>
      <dgm:spPr/>
      <dgm:t>
        <a:bodyPr/>
        <a:lstStyle/>
        <a:p>
          <a:pPr rtl="0"/>
          <a:r>
            <a:rPr lang="el-GR" baseline="0" dirty="0" smtClean="0"/>
            <a:t>Επίδραση στο μυϊκό ιστό</a:t>
          </a:r>
          <a:endParaRPr lang="el-GR" dirty="0"/>
        </a:p>
      </dgm:t>
    </dgm:pt>
    <dgm:pt modelId="{925B676E-BF73-4A6D-BBB6-2343D135BE7C}" type="parTrans" cxnId="{74D3BE99-1780-4A52-A6A6-295E11CCC5EA}">
      <dgm:prSet/>
      <dgm:spPr/>
      <dgm:t>
        <a:bodyPr/>
        <a:lstStyle/>
        <a:p>
          <a:endParaRPr lang="el-GR"/>
        </a:p>
      </dgm:t>
    </dgm:pt>
    <dgm:pt modelId="{A2EFCF76-1742-47BE-AA82-9E57891382F6}" type="sibTrans" cxnId="{74D3BE99-1780-4A52-A6A6-295E11CCC5EA}">
      <dgm:prSet/>
      <dgm:spPr/>
      <dgm:t>
        <a:bodyPr/>
        <a:lstStyle/>
        <a:p>
          <a:endParaRPr lang="el-GR"/>
        </a:p>
      </dgm:t>
    </dgm:pt>
    <dgm:pt modelId="{797DBA89-423A-4EC9-B4E2-0B8AA4288F16}">
      <dgm:prSet/>
      <dgm:spPr/>
      <dgm:t>
        <a:bodyPr/>
        <a:lstStyle/>
        <a:p>
          <a:pPr rtl="0"/>
          <a:r>
            <a:rPr lang="el-GR" baseline="0" dirty="0" smtClean="0"/>
            <a:t>Επίδραση στον οστίτη ιστό</a:t>
          </a:r>
          <a:endParaRPr lang="el-GR" dirty="0"/>
        </a:p>
      </dgm:t>
    </dgm:pt>
    <dgm:pt modelId="{28B3E316-DE42-409E-9AD3-60EC58422E1C}" type="parTrans" cxnId="{B8A5F262-BD9A-48CE-9D02-A5150CF1991F}">
      <dgm:prSet/>
      <dgm:spPr/>
      <dgm:t>
        <a:bodyPr/>
        <a:lstStyle/>
        <a:p>
          <a:endParaRPr lang="el-GR"/>
        </a:p>
      </dgm:t>
    </dgm:pt>
    <dgm:pt modelId="{1B24DA17-0FED-4F16-93E3-5FBB160C47D8}" type="sibTrans" cxnId="{B8A5F262-BD9A-48CE-9D02-A5150CF1991F}">
      <dgm:prSet/>
      <dgm:spPr/>
      <dgm:t>
        <a:bodyPr/>
        <a:lstStyle/>
        <a:p>
          <a:endParaRPr lang="el-GR"/>
        </a:p>
      </dgm:t>
    </dgm:pt>
    <dgm:pt modelId="{B6E05A27-17DE-492D-8724-0CEA895C4EE2}">
      <dgm:prSet/>
      <dgm:spPr/>
      <dgm:t>
        <a:bodyPr/>
        <a:lstStyle/>
        <a:p>
          <a:pPr rtl="0"/>
          <a:r>
            <a:rPr lang="el-GR" baseline="0" dirty="0" smtClean="0"/>
            <a:t>Επίδραση στον νευρικό ιστό</a:t>
          </a:r>
          <a:endParaRPr lang="el-GR" dirty="0"/>
        </a:p>
      </dgm:t>
    </dgm:pt>
    <dgm:pt modelId="{22E2A971-7B4F-401B-875C-43188A343AD2}" type="parTrans" cxnId="{0D010796-B79B-498E-84F2-0D68C1152BEF}">
      <dgm:prSet/>
      <dgm:spPr/>
      <dgm:t>
        <a:bodyPr/>
        <a:lstStyle/>
        <a:p>
          <a:endParaRPr lang="el-GR"/>
        </a:p>
      </dgm:t>
    </dgm:pt>
    <dgm:pt modelId="{6D6DC063-4129-4FA5-B792-DDC06EC03A94}" type="sibTrans" cxnId="{0D010796-B79B-498E-84F2-0D68C1152BEF}">
      <dgm:prSet/>
      <dgm:spPr/>
      <dgm:t>
        <a:bodyPr/>
        <a:lstStyle/>
        <a:p>
          <a:endParaRPr lang="el-GR"/>
        </a:p>
      </dgm:t>
    </dgm:pt>
    <dgm:pt modelId="{3CA1CB01-9F78-4057-B291-89FA9DBBB51D}" type="pres">
      <dgm:prSet presAssocID="{E6E5C8A7-F208-4AAB-92EF-68A8C82BCCB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64D32212-4DDE-4CEF-B9AF-6056821B904A}" type="pres">
      <dgm:prSet presAssocID="{E6E5C8A7-F208-4AAB-92EF-68A8C82BCCB4}" presName="pyramid" presStyleLbl="node1" presStyleIdx="0" presStyleCnt="1"/>
      <dgm:spPr/>
    </dgm:pt>
    <dgm:pt modelId="{9C050232-E1C5-45A4-A791-FECEC90F955F}" type="pres">
      <dgm:prSet presAssocID="{E6E5C8A7-F208-4AAB-92EF-68A8C82BCCB4}" presName="theList" presStyleCnt="0"/>
      <dgm:spPr/>
    </dgm:pt>
    <dgm:pt modelId="{C7BF865F-94A3-4248-8E90-D5DB3CCD9816}" type="pres">
      <dgm:prSet presAssocID="{4A9E5E84-E0F4-4990-A865-5FE01D4BBD07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03AFB1-D1A4-4ED4-973E-A69A61DE0EBD}" type="pres">
      <dgm:prSet presAssocID="{4A9E5E84-E0F4-4990-A865-5FE01D4BBD07}" presName="aSpace" presStyleCnt="0"/>
      <dgm:spPr/>
    </dgm:pt>
    <dgm:pt modelId="{BE452E67-DBDC-4252-99C9-F6B27B9FC2A6}" type="pres">
      <dgm:prSet presAssocID="{89E3A422-8F26-46D6-B94A-42E99FF87AD3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8B1F01-84F0-4436-9BB5-1748449381E1}" type="pres">
      <dgm:prSet presAssocID="{89E3A422-8F26-46D6-B94A-42E99FF87AD3}" presName="aSpace" presStyleCnt="0"/>
      <dgm:spPr/>
    </dgm:pt>
    <dgm:pt modelId="{70D0F97C-A6DD-45F0-B5C1-0FDDCCB4DE6E}" type="pres">
      <dgm:prSet presAssocID="{EA7C8FB5-EAB0-4B7E-AC5E-5003DDB3D522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ABC79C3-19AD-4FF7-BFCE-F57753CAF5D3}" type="pres">
      <dgm:prSet presAssocID="{EA7C8FB5-EAB0-4B7E-AC5E-5003DDB3D522}" presName="aSpace" presStyleCnt="0"/>
      <dgm:spPr/>
    </dgm:pt>
    <dgm:pt modelId="{5D360305-6EE2-4B67-8E7D-D386BD1E2AE7}" type="pres">
      <dgm:prSet presAssocID="{797DBA89-423A-4EC9-B4E2-0B8AA4288F1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58047E-BC2D-4860-9286-A3B0870702C6}" type="pres">
      <dgm:prSet presAssocID="{797DBA89-423A-4EC9-B4E2-0B8AA4288F16}" presName="aSpace" presStyleCnt="0"/>
      <dgm:spPr/>
    </dgm:pt>
    <dgm:pt modelId="{AF17FE3A-0277-4B08-9C6E-CB2A41FABB3B}" type="pres">
      <dgm:prSet presAssocID="{B6E05A27-17DE-492D-8724-0CEA895C4EE2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936FEC-C080-4A2E-A50E-E21BCBBE5288}" type="pres">
      <dgm:prSet presAssocID="{B6E05A27-17DE-492D-8724-0CEA895C4EE2}" presName="aSpace" presStyleCnt="0"/>
      <dgm:spPr/>
    </dgm:pt>
  </dgm:ptLst>
  <dgm:cxnLst>
    <dgm:cxn modelId="{B8A5F262-BD9A-48CE-9D02-A5150CF1991F}" srcId="{E6E5C8A7-F208-4AAB-92EF-68A8C82BCCB4}" destId="{797DBA89-423A-4EC9-B4E2-0B8AA4288F16}" srcOrd="3" destOrd="0" parTransId="{28B3E316-DE42-409E-9AD3-60EC58422E1C}" sibTransId="{1B24DA17-0FED-4F16-93E3-5FBB160C47D8}"/>
    <dgm:cxn modelId="{D5C03ED5-7744-469D-9002-AF12F35E6570}" type="presOf" srcId="{797DBA89-423A-4EC9-B4E2-0B8AA4288F16}" destId="{5D360305-6EE2-4B67-8E7D-D386BD1E2AE7}" srcOrd="0" destOrd="0" presId="urn:microsoft.com/office/officeart/2005/8/layout/pyramid2"/>
    <dgm:cxn modelId="{942CB904-B8FC-43AC-ABA8-C3E886B61E0F}" type="presOf" srcId="{EA7C8FB5-EAB0-4B7E-AC5E-5003DDB3D522}" destId="{70D0F97C-A6DD-45F0-B5C1-0FDDCCB4DE6E}" srcOrd="0" destOrd="0" presId="urn:microsoft.com/office/officeart/2005/8/layout/pyramid2"/>
    <dgm:cxn modelId="{55996FF0-9EC1-4659-9B45-5780A75E4E20}" srcId="{E6E5C8A7-F208-4AAB-92EF-68A8C82BCCB4}" destId="{4A9E5E84-E0F4-4990-A865-5FE01D4BBD07}" srcOrd="0" destOrd="0" parTransId="{086B63C4-6DBF-424C-AB8B-68236E7E3E40}" sibTransId="{A3447719-8EEC-40DB-BD51-11FE6CAA66EF}"/>
    <dgm:cxn modelId="{0D010796-B79B-498E-84F2-0D68C1152BEF}" srcId="{E6E5C8A7-F208-4AAB-92EF-68A8C82BCCB4}" destId="{B6E05A27-17DE-492D-8724-0CEA895C4EE2}" srcOrd="4" destOrd="0" parTransId="{22E2A971-7B4F-401B-875C-43188A343AD2}" sibTransId="{6D6DC063-4129-4FA5-B792-DDC06EC03A94}"/>
    <dgm:cxn modelId="{C725010F-11F5-4E28-81A6-24D7C38D6D9F}" type="presOf" srcId="{E6E5C8A7-F208-4AAB-92EF-68A8C82BCCB4}" destId="{3CA1CB01-9F78-4057-B291-89FA9DBBB51D}" srcOrd="0" destOrd="0" presId="urn:microsoft.com/office/officeart/2005/8/layout/pyramid2"/>
    <dgm:cxn modelId="{ACB2109F-8C15-49A3-8C7A-958C5D7B1F14}" type="presOf" srcId="{B6E05A27-17DE-492D-8724-0CEA895C4EE2}" destId="{AF17FE3A-0277-4B08-9C6E-CB2A41FABB3B}" srcOrd="0" destOrd="0" presId="urn:microsoft.com/office/officeart/2005/8/layout/pyramid2"/>
    <dgm:cxn modelId="{74D3BE99-1780-4A52-A6A6-295E11CCC5EA}" srcId="{E6E5C8A7-F208-4AAB-92EF-68A8C82BCCB4}" destId="{EA7C8FB5-EAB0-4B7E-AC5E-5003DDB3D522}" srcOrd="2" destOrd="0" parTransId="{925B676E-BF73-4A6D-BBB6-2343D135BE7C}" sibTransId="{A2EFCF76-1742-47BE-AA82-9E57891382F6}"/>
    <dgm:cxn modelId="{C6414C1D-FD3B-49A2-913D-B07BA8EDE5B5}" type="presOf" srcId="{89E3A422-8F26-46D6-B94A-42E99FF87AD3}" destId="{BE452E67-DBDC-4252-99C9-F6B27B9FC2A6}" srcOrd="0" destOrd="0" presId="urn:microsoft.com/office/officeart/2005/8/layout/pyramid2"/>
    <dgm:cxn modelId="{812E89D3-1047-46CE-93BB-0763F22F5887}" type="presOf" srcId="{4A9E5E84-E0F4-4990-A865-5FE01D4BBD07}" destId="{C7BF865F-94A3-4248-8E90-D5DB3CCD9816}" srcOrd="0" destOrd="0" presId="urn:microsoft.com/office/officeart/2005/8/layout/pyramid2"/>
    <dgm:cxn modelId="{32C7DB88-1362-4114-8949-129E4D721364}" srcId="{E6E5C8A7-F208-4AAB-92EF-68A8C82BCCB4}" destId="{89E3A422-8F26-46D6-B94A-42E99FF87AD3}" srcOrd="1" destOrd="0" parTransId="{DAE3A690-44CE-436E-A708-A8136AD7B924}" sibTransId="{2D34F19B-7634-43EF-BFDC-59CA210B1F97}"/>
    <dgm:cxn modelId="{1A7188DC-5F0A-4626-9CF9-27F0E9ECCA50}" type="presParOf" srcId="{3CA1CB01-9F78-4057-B291-89FA9DBBB51D}" destId="{64D32212-4DDE-4CEF-B9AF-6056821B904A}" srcOrd="0" destOrd="0" presId="urn:microsoft.com/office/officeart/2005/8/layout/pyramid2"/>
    <dgm:cxn modelId="{07013445-B601-4C6C-8F3D-18C4BC56FDFA}" type="presParOf" srcId="{3CA1CB01-9F78-4057-B291-89FA9DBBB51D}" destId="{9C050232-E1C5-45A4-A791-FECEC90F955F}" srcOrd="1" destOrd="0" presId="urn:microsoft.com/office/officeart/2005/8/layout/pyramid2"/>
    <dgm:cxn modelId="{8EA40D4E-AEC8-46AC-9D1E-6FC5BB2D3408}" type="presParOf" srcId="{9C050232-E1C5-45A4-A791-FECEC90F955F}" destId="{C7BF865F-94A3-4248-8E90-D5DB3CCD9816}" srcOrd="0" destOrd="0" presId="urn:microsoft.com/office/officeart/2005/8/layout/pyramid2"/>
    <dgm:cxn modelId="{AFCA79A2-276E-4DBB-B9FA-D08309D9FC33}" type="presParOf" srcId="{9C050232-E1C5-45A4-A791-FECEC90F955F}" destId="{1003AFB1-D1A4-4ED4-973E-A69A61DE0EBD}" srcOrd="1" destOrd="0" presId="urn:microsoft.com/office/officeart/2005/8/layout/pyramid2"/>
    <dgm:cxn modelId="{A9BC1F4C-62C4-4B7B-B3E6-B937B2139F97}" type="presParOf" srcId="{9C050232-E1C5-45A4-A791-FECEC90F955F}" destId="{BE452E67-DBDC-4252-99C9-F6B27B9FC2A6}" srcOrd="2" destOrd="0" presId="urn:microsoft.com/office/officeart/2005/8/layout/pyramid2"/>
    <dgm:cxn modelId="{662579CD-B4DC-465D-856B-6A80EFC9D412}" type="presParOf" srcId="{9C050232-E1C5-45A4-A791-FECEC90F955F}" destId="{B28B1F01-84F0-4436-9BB5-1748449381E1}" srcOrd="3" destOrd="0" presId="urn:microsoft.com/office/officeart/2005/8/layout/pyramid2"/>
    <dgm:cxn modelId="{C7D6BA43-AC2F-4439-A9A4-77320057500D}" type="presParOf" srcId="{9C050232-E1C5-45A4-A791-FECEC90F955F}" destId="{70D0F97C-A6DD-45F0-B5C1-0FDDCCB4DE6E}" srcOrd="4" destOrd="0" presId="urn:microsoft.com/office/officeart/2005/8/layout/pyramid2"/>
    <dgm:cxn modelId="{598D3E99-7482-4DEA-8A19-59F3E9EB9A20}" type="presParOf" srcId="{9C050232-E1C5-45A4-A791-FECEC90F955F}" destId="{4ABC79C3-19AD-4FF7-BFCE-F57753CAF5D3}" srcOrd="5" destOrd="0" presId="urn:microsoft.com/office/officeart/2005/8/layout/pyramid2"/>
    <dgm:cxn modelId="{BC38D247-29A4-4641-BFCF-8F1893495278}" type="presParOf" srcId="{9C050232-E1C5-45A4-A791-FECEC90F955F}" destId="{5D360305-6EE2-4B67-8E7D-D386BD1E2AE7}" srcOrd="6" destOrd="0" presId="urn:microsoft.com/office/officeart/2005/8/layout/pyramid2"/>
    <dgm:cxn modelId="{02B55395-0E75-43B8-8DC1-F433C32C21A1}" type="presParOf" srcId="{9C050232-E1C5-45A4-A791-FECEC90F955F}" destId="{0358047E-BC2D-4860-9286-A3B0870702C6}" srcOrd="7" destOrd="0" presId="urn:microsoft.com/office/officeart/2005/8/layout/pyramid2"/>
    <dgm:cxn modelId="{2AC9ADA7-E843-4FB5-8575-15FAA298665A}" type="presParOf" srcId="{9C050232-E1C5-45A4-A791-FECEC90F955F}" destId="{AF17FE3A-0277-4B08-9C6E-CB2A41FABB3B}" srcOrd="8" destOrd="0" presId="urn:microsoft.com/office/officeart/2005/8/layout/pyramid2"/>
    <dgm:cxn modelId="{AF575301-3C6C-4B34-924F-B12237D50770}" type="presParOf" srcId="{9C050232-E1C5-45A4-A791-FECEC90F955F}" destId="{DD936FEC-C080-4A2E-A50E-E21BCBBE5288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7D79CC-7D22-44B2-9382-5707DC0DAD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0865EC6-F972-4A8D-A881-739CE5140795}">
      <dgm:prSet/>
      <dgm:spPr/>
      <dgm:t>
        <a:bodyPr/>
        <a:lstStyle/>
        <a:p>
          <a:pPr rtl="0"/>
          <a:r>
            <a:rPr lang="el-GR" baseline="0" dirty="0" smtClean="0"/>
            <a:t>Ελάττωση του όγκου των λιποκυτταρων</a:t>
          </a:r>
          <a:endParaRPr lang="el-GR" dirty="0"/>
        </a:p>
      </dgm:t>
    </dgm:pt>
    <dgm:pt modelId="{EE134FBA-2B97-4D3D-B0CF-C2C053A0E3CE}" type="parTrans" cxnId="{D14D962B-9BD9-48B5-B3B1-508AA133FEB6}">
      <dgm:prSet/>
      <dgm:spPr/>
      <dgm:t>
        <a:bodyPr/>
        <a:lstStyle/>
        <a:p>
          <a:endParaRPr lang="el-GR"/>
        </a:p>
      </dgm:t>
    </dgm:pt>
    <dgm:pt modelId="{B5D83AB6-47E6-47F2-A7FA-3EFA859B6907}" type="sibTrans" cxnId="{D14D962B-9BD9-48B5-B3B1-508AA133FEB6}">
      <dgm:prSet/>
      <dgm:spPr/>
      <dgm:t>
        <a:bodyPr/>
        <a:lstStyle/>
        <a:p>
          <a:endParaRPr lang="el-GR"/>
        </a:p>
      </dgm:t>
    </dgm:pt>
    <dgm:pt modelId="{A151ED3B-EB34-4431-9849-97190A16CE0C}">
      <dgm:prSet/>
      <dgm:spPr/>
      <dgm:t>
        <a:bodyPr/>
        <a:lstStyle/>
        <a:p>
          <a:pPr rtl="0"/>
          <a:r>
            <a:rPr lang="el-GR" baseline="0" dirty="0" smtClean="0"/>
            <a:t>Αύξηση μεταβολισμού των λιποκυτταρων</a:t>
          </a:r>
          <a:endParaRPr lang="el-GR" dirty="0"/>
        </a:p>
      </dgm:t>
    </dgm:pt>
    <dgm:pt modelId="{EAAB06D2-2C59-45A8-944E-2D086F2F6136}" type="parTrans" cxnId="{02A06DC6-3B65-426A-B4AD-0931FDC8FD06}">
      <dgm:prSet/>
      <dgm:spPr/>
      <dgm:t>
        <a:bodyPr/>
        <a:lstStyle/>
        <a:p>
          <a:endParaRPr lang="el-GR"/>
        </a:p>
      </dgm:t>
    </dgm:pt>
    <dgm:pt modelId="{AA03F699-83D2-4B47-93DA-57B2A3234641}" type="sibTrans" cxnId="{02A06DC6-3B65-426A-B4AD-0931FDC8FD06}">
      <dgm:prSet/>
      <dgm:spPr/>
      <dgm:t>
        <a:bodyPr/>
        <a:lstStyle/>
        <a:p>
          <a:endParaRPr lang="el-GR"/>
        </a:p>
      </dgm:t>
    </dgm:pt>
    <dgm:pt modelId="{E23F8112-A89B-47F0-923C-F8E6E574F335}">
      <dgm:prSet/>
      <dgm:spPr/>
      <dgm:t>
        <a:bodyPr/>
        <a:lstStyle/>
        <a:p>
          <a:pPr rtl="0"/>
          <a:r>
            <a:rPr lang="el-GR" baseline="0" dirty="0" smtClean="0"/>
            <a:t>Επιτάχυνση της απομάκρυνσης των μεταβολικών παραγόντων</a:t>
          </a:r>
          <a:endParaRPr lang="el-GR" dirty="0"/>
        </a:p>
      </dgm:t>
    </dgm:pt>
    <dgm:pt modelId="{BEEB25A3-B177-4D5B-84EC-5F716D4EDED8}" type="parTrans" cxnId="{2E7CB927-DBC5-45B9-A8D3-69257CDA3582}">
      <dgm:prSet/>
      <dgm:spPr/>
      <dgm:t>
        <a:bodyPr/>
        <a:lstStyle/>
        <a:p>
          <a:endParaRPr lang="el-GR"/>
        </a:p>
      </dgm:t>
    </dgm:pt>
    <dgm:pt modelId="{A191728C-1896-4C2B-9777-A3B236832D75}" type="sibTrans" cxnId="{2E7CB927-DBC5-45B9-A8D3-69257CDA3582}">
      <dgm:prSet/>
      <dgm:spPr/>
      <dgm:t>
        <a:bodyPr/>
        <a:lstStyle/>
        <a:p>
          <a:endParaRPr lang="el-GR"/>
        </a:p>
      </dgm:t>
    </dgm:pt>
    <dgm:pt modelId="{535EBF8D-EFCE-42A7-8B6F-93414421DD30}" type="pres">
      <dgm:prSet presAssocID="{AD7D79CC-7D22-44B2-9382-5707DC0DADF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D52DEE6-D070-4357-8ECF-19ADD367E1F6}" type="pres">
      <dgm:prSet presAssocID="{70865EC6-F972-4A8D-A881-739CE5140795}" presName="circ1" presStyleLbl="vennNode1" presStyleIdx="0" presStyleCnt="3"/>
      <dgm:spPr/>
      <dgm:t>
        <a:bodyPr/>
        <a:lstStyle/>
        <a:p>
          <a:endParaRPr lang="el-GR"/>
        </a:p>
      </dgm:t>
    </dgm:pt>
    <dgm:pt modelId="{A42CC0DC-7FDE-4595-A4EB-017A7297D2A5}" type="pres">
      <dgm:prSet presAssocID="{70865EC6-F972-4A8D-A881-739CE514079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5AF8F30-F1E3-4146-A249-B974AEAA8412}" type="pres">
      <dgm:prSet presAssocID="{A151ED3B-EB34-4431-9849-97190A16CE0C}" presName="circ2" presStyleLbl="vennNode1" presStyleIdx="1" presStyleCnt="3"/>
      <dgm:spPr/>
      <dgm:t>
        <a:bodyPr/>
        <a:lstStyle/>
        <a:p>
          <a:endParaRPr lang="el-GR"/>
        </a:p>
      </dgm:t>
    </dgm:pt>
    <dgm:pt modelId="{504A8500-5B5C-4084-84C4-A78297106429}" type="pres">
      <dgm:prSet presAssocID="{A151ED3B-EB34-4431-9849-97190A16CE0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D3301A-9524-487E-803B-3A1C1BA87EC8}" type="pres">
      <dgm:prSet presAssocID="{E23F8112-A89B-47F0-923C-F8E6E574F335}" presName="circ3" presStyleLbl="vennNode1" presStyleIdx="2" presStyleCnt="3"/>
      <dgm:spPr/>
      <dgm:t>
        <a:bodyPr/>
        <a:lstStyle/>
        <a:p>
          <a:endParaRPr lang="el-GR"/>
        </a:p>
      </dgm:t>
    </dgm:pt>
    <dgm:pt modelId="{F741C969-889E-4F37-B036-626FB45800ED}" type="pres">
      <dgm:prSet presAssocID="{E23F8112-A89B-47F0-923C-F8E6E574F33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0AA1DE7-8538-442D-BDA8-EE2258B9676B}" type="presOf" srcId="{70865EC6-F972-4A8D-A881-739CE5140795}" destId="{1D52DEE6-D070-4357-8ECF-19ADD367E1F6}" srcOrd="0" destOrd="0" presId="urn:microsoft.com/office/officeart/2005/8/layout/venn1"/>
    <dgm:cxn modelId="{85476D35-2694-4040-B904-92F8B46820CB}" type="presOf" srcId="{E23F8112-A89B-47F0-923C-F8E6E574F335}" destId="{DBD3301A-9524-487E-803B-3A1C1BA87EC8}" srcOrd="0" destOrd="0" presId="urn:microsoft.com/office/officeart/2005/8/layout/venn1"/>
    <dgm:cxn modelId="{02A06DC6-3B65-426A-B4AD-0931FDC8FD06}" srcId="{AD7D79CC-7D22-44B2-9382-5707DC0DADFB}" destId="{A151ED3B-EB34-4431-9849-97190A16CE0C}" srcOrd="1" destOrd="0" parTransId="{EAAB06D2-2C59-45A8-944E-2D086F2F6136}" sibTransId="{AA03F699-83D2-4B47-93DA-57B2A3234641}"/>
    <dgm:cxn modelId="{6A5EEBAB-3345-4742-A6F9-090CB5A16D2C}" type="presOf" srcId="{AD7D79CC-7D22-44B2-9382-5707DC0DADFB}" destId="{535EBF8D-EFCE-42A7-8B6F-93414421DD30}" srcOrd="0" destOrd="0" presId="urn:microsoft.com/office/officeart/2005/8/layout/venn1"/>
    <dgm:cxn modelId="{DFBA4849-2EB2-4ACB-B7CF-449A980CA556}" type="presOf" srcId="{A151ED3B-EB34-4431-9849-97190A16CE0C}" destId="{35AF8F30-F1E3-4146-A249-B974AEAA8412}" srcOrd="0" destOrd="0" presId="urn:microsoft.com/office/officeart/2005/8/layout/venn1"/>
    <dgm:cxn modelId="{B7AAFC86-0812-409B-9FF5-618550D1C72B}" type="presOf" srcId="{70865EC6-F972-4A8D-A881-739CE5140795}" destId="{A42CC0DC-7FDE-4595-A4EB-017A7297D2A5}" srcOrd="1" destOrd="0" presId="urn:microsoft.com/office/officeart/2005/8/layout/venn1"/>
    <dgm:cxn modelId="{2E7CB927-DBC5-45B9-A8D3-69257CDA3582}" srcId="{AD7D79CC-7D22-44B2-9382-5707DC0DADFB}" destId="{E23F8112-A89B-47F0-923C-F8E6E574F335}" srcOrd="2" destOrd="0" parTransId="{BEEB25A3-B177-4D5B-84EC-5F716D4EDED8}" sibTransId="{A191728C-1896-4C2B-9777-A3B236832D75}"/>
    <dgm:cxn modelId="{D14D962B-9BD9-48B5-B3B1-508AA133FEB6}" srcId="{AD7D79CC-7D22-44B2-9382-5707DC0DADFB}" destId="{70865EC6-F972-4A8D-A881-739CE5140795}" srcOrd="0" destOrd="0" parTransId="{EE134FBA-2B97-4D3D-B0CF-C2C053A0E3CE}" sibTransId="{B5D83AB6-47E6-47F2-A7FA-3EFA859B6907}"/>
    <dgm:cxn modelId="{A26B1CDC-1B0F-446E-9BD8-8F201D2873F4}" type="presOf" srcId="{A151ED3B-EB34-4431-9849-97190A16CE0C}" destId="{504A8500-5B5C-4084-84C4-A78297106429}" srcOrd="1" destOrd="0" presId="urn:microsoft.com/office/officeart/2005/8/layout/venn1"/>
    <dgm:cxn modelId="{82659FA4-FFB9-4525-946C-AECF1AF641EA}" type="presOf" srcId="{E23F8112-A89B-47F0-923C-F8E6E574F335}" destId="{F741C969-889E-4F37-B036-626FB45800ED}" srcOrd="1" destOrd="0" presId="urn:microsoft.com/office/officeart/2005/8/layout/venn1"/>
    <dgm:cxn modelId="{5EF35C32-756A-47CC-8488-C1C9142ABAAE}" type="presParOf" srcId="{535EBF8D-EFCE-42A7-8B6F-93414421DD30}" destId="{1D52DEE6-D070-4357-8ECF-19ADD367E1F6}" srcOrd="0" destOrd="0" presId="urn:microsoft.com/office/officeart/2005/8/layout/venn1"/>
    <dgm:cxn modelId="{03B3E7DC-839C-4A1F-AC7A-B54B280AF291}" type="presParOf" srcId="{535EBF8D-EFCE-42A7-8B6F-93414421DD30}" destId="{A42CC0DC-7FDE-4595-A4EB-017A7297D2A5}" srcOrd="1" destOrd="0" presId="urn:microsoft.com/office/officeart/2005/8/layout/venn1"/>
    <dgm:cxn modelId="{32289D31-5002-4582-920B-BBCB68B5957E}" type="presParOf" srcId="{535EBF8D-EFCE-42A7-8B6F-93414421DD30}" destId="{35AF8F30-F1E3-4146-A249-B974AEAA8412}" srcOrd="2" destOrd="0" presId="urn:microsoft.com/office/officeart/2005/8/layout/venn1"/>
    <dgm:cxn modelId="{407F3089-7A14-4A81-A235-04F3579CC0B4}" type="presParOf" srcId="{535EBF8D-EFCE-42A7-8B6F-93414421DD30}" destId="{504A8500-5B5C-4084-84C4-A78297106429}" srcOrd="3" destOrd="0" presId="urn:microsoft.com/office/officeart/2005/8/layout/venn1"/>
    <dgm:cxn modelId="{34E165BF-F5B0-4D58-AB38-2F564A31A8EA}" type="presParOf" srcId="{535EBF8D-EFCE-42A7-8B6F-93414421DD30}" destId="{DBD3301A-9524-487E-803B-3A1C1BA87EC8}" srcOrd="4" destOrd="0" presId="urn:microsoft.com/office/officeart/2005/8/layout/venn1"/>
    <dgm:cxn modelId="{0E89F2B7-9740-4577-ACF0-B95B26626D20}" type="presParOf" srcId="{535EBF8D-EFCE-42A7-8B6F-93414421DD30}" destId="{F741C969-889E-4F37-B036-626FB45800E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F6F247-4166-4920-906D-ED5133DAF7F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6930E58-2DB8-48C0-8D8A-7CFFBB6A7ED2}">
      <dgm:prSet/>
      <dgm:spPr/>
      <dgm:t>
        <a:bodyPr/>
        <a:lstStyle/>
        <a:p>
          <a:pPr rtl="0"/>
          <a:r>
            <a:rPr lang="el-GR" baseline="0" dirty="0" smtClean="0"/>
            <a:t>Μείωση χρόνου πώρωσης κατάγματος</a:t>
          </a:r>
          <a:endParaRPr lang="el-GR" dirty="0"/>
        </a:p>
      </dgm:t>
    </dgm:pt>
    <dgm:pt modelId="{122C92E4-D725-486E-B1B4-34B885FE0658}" type="parTrans" cxnId="{048BA91A-C0CE-472D-9888-72A1BED0DF3D}">
      <dgm:prSet/>
      <dgm:spPr/>
      <dgm:t>
        <a:bodyPr/>
        <a:lstStyle/>
        <a:p>
          <a:endParaRPr lang="el-GR"/>
        </a:p>
      </dgm:t>
    </dgm:pt>
    <dgm:pt modelId="{1E73843E-823F-49B2-931A-8A48DF0AA46A}" type="sibTrans" cxnId="{048BA91A-C0CE-472D-9888-72A1BED0DF3D}">
      <dgm:prSet/>
      <dgm:spPr/>
      <dgm:t>
        <a:bodyPr/>
        <a:lstStyle/>
        <a:p>
          <a:endParaRPr lang="el-GR"/>
        </a:p>
      </dgm:t>
    </dgm:pt>
    <dgm:pt modelId="{93FB9BD5-3038-4329-9007-EC5FC52788D8}">
      <dgm:prSet/>
      <dgm:spPr/>
      <dgm:t>
        <a:bodyPr/>
        <a:lstStyle/>
        <a:p>
          <a:pPr rtl="0"/>
          <a:r>
            <a:rPr lang="el-GR" baseline="0" dirty="0" smtClean="0"/>
            <a:t>αύξηση δραστηριότητας οστεοβλαστών</a:t>
          </a:r>
          <a:endParaRPr lang="el-GR" dirty="0"/>
        </a:p>
      </dgm:t>
    </dgm:pt>
    <dgm:pt modelId="{89636020-FCF1-4A40-839E-0A2C2C94D12E}" type="parTrans" cxnId="{E46391A1-C8D6-4E9A-B798-5560AAE2633D}">
      <dgm:prSet/>
      <dgm:spPr/>
      <dgm:t>
        <a:bodyPr/>
        <a:lstStyle/>
        <a:p>
          <a:endParaRPr lang="el-GR"/>
        </a:p>
      </dgm:t>
    </dgm:pt>
    <dgm:pt modelId="{CBD03448-B8C3-489D-82EE-08C0D6B3B39E}" type="sibTrans" cxnId="{E46391A1-C8D6-4E9A-B798-5560AAE2633D}">
      <dgm:prSet/>
      <dgm:spPr/>
      <dgm:t>
        <a:bodyPr/>
        <a:lstStyle/>
        <a:p>
          <a:endParaRPr lang="el-GR"/>
        </a:p>
      </dgm:t>
    </dgm:pt>
    <dgm:pt modelId="{B85D18FD-B822-450D-AD4A-46E3603C558D}">
      <dgm:prSet/>
      <dgm:spPr/>
      <dgm:t>
        <a:bodyPr/>
        <a:lstStyle/>
        <a:p>
          <a:pPr rtl="0"/>
          <a:r>
            <a:rPr lang="el-GR" baseline="0" dirty="0" smtClean="0"/>
            <a:t>Βελτίωση αιματικής κυκλοφορίας στην περιοχή του κατάγματος</a:t>
          </a:r>
          <a:endParaRPr lang="el-GR" dirty="0"/>
        </a:p>
      </dgm:t>
    </dgm:pt>
    <dgm:pt modelId="{5B435331-3411-41C5-A92B-15A967801BBA}" type="parTrans" cxnId="{C28575DB-BB3E-42E8-B7D6-AB8A30102615}">
      <dgm:prSet/>
      <dgm:spPr/>
      <dgm:t>
        <a:bodyPr/>
        <a:lstStyle/>
        <a:p>
          <a:endParaRPr lang="el-GR"/>
        </a:p>
      </dgm:t>
    </dgm:pt>
    <dgm:pt modelId="{4DFBC595-0DC0-4822-B3CE-8F5CF6F67F52}" type="sibTrans" cxnId="{C28575DB-BB3E-42E8-B7D6-AB8A30102615}">
      <dgm:prSet/>
      <dgm:spPr/>
      <dgm:t>
        <a:bodyPr/>
        <a:lstStyle/>
        <a:p>
          <a:endParaRPr lang="el-GR"/>
        </a:p>
      </dgm:t>
    </dgm:pt>
    <dgm:pt modelId="{71253906-AB7A-4518-8E21-F194359D9185}" type="pres">
      <dgm:prSet presAssocID="{63F6F247-4166-4920-906D-ED5133DAF7F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7C05D7A-9944-4B7B-912B-35633A401E71}" type="pres">
      <dgm:prSet presAssocID="{A6930E58-2DB8-48C0-8D8A-7CFFBB6A7ED2}" presName="circ1" presStyleLbl="vennNode1" presStyleIdx="0" presStyleCnt="3"/>
      <dgm:spPr/>
      <dgm:t>
        <a:bodyPr/>
        <a:lstStyle/>
        <a:p>
          <a:endParaRPr lang="el-GR"/>
        </a:p>
      </dgm:t>
    </dgm:pt>
    <dgm:pt modelId="{EFF39D95-472E-42C3-8C9D-8BBF6AED7CD2}" type="pres">
      <dgm:prSet presAssocID="{A6930E58-2DB8-48C0-8D8A-7CFFBB6A7ED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21B521-236E-42FB-BA87-284AD86C589B}" type="pres">
      <dgm:prSet presAssocID="{93FB9BD5-3038-4329-9007-EC5FC52788D8}" presName="circ2" presStyleLbl="vennNode1" presStyleIdx="1" presStyleCnt="3"/>
      <dgm:spPr/>
      <dgm:t>
        <a:bodyPr/>
        <a:lstStyle/>
        <a:p>
          <a:endParaRPr lang="el-GR"/>
        </a:p>
      </dgm:t>
    </dgm:pt>
    <dgm:pt modelId="{ABF92836-5761-4E81-B422-D9510371908D}" type="pres">
      <dgm:prSet presAssocID="{93FB9BD5-3038-4329-9007-EC5FC52788D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CD25EC-C2E5-4917-9713-5578C4CB331C}" type="pres">
      <dgm:prSet presAssocID="{B85D18FD-B822-450D-AD4A-46E3603C558D}" presName="circ3" presStyleLbl="vennNode1" presStyleIdx="2" presStyleCnt="3"/>
      <dgm:spPr/>
      <dgm:t>
        <a:bodyPr/>
        <a:lstStyle/>
        <a:p>
          <a:endParaRPr lang="el-GR"/>
        </a:p>
      </dgm:t>
    </dgm:pt>
    <dgm:pt modelId="{66CD9EA2-0112-42CA-8268-13572DDDAC5B}" type="pres">
      <dgm:prSet presAssocID="{B85D18FD-B822-450D-AD4A-46E3603C558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46391A1-C8D6-4E9A-B798-5560AAE2633D}" srcId="{63F6F247-4166-4920-906D-ED5133DAF7FF}" destId="{93FB9BD5-3038-4329-9007-EC5FC52788D8}" srcOrd="1" destOrd="0" parTransId="{89636020-FCF1-4A40-839E-0A2C2C94D12E}" sibTransId="{CBD03448-B8C3-489D-82EE-08C0D6B3B39E}"/>
    <dgm:cxn modelId="{4FB84DD5-2D3C-43BF-8DC9-99FCEE4B92D8}" type="presOf" srcId="{93FB9BD5-3038-4329-9007-EC5FC52788D8}" destId="{F821B521-236E-42FB-BA87-284AD86C589B}" srcOrd="0" destOrd="0" presId="urn:microsoft.com/office/officeart/2005/8/layout/venn1"/>
    <dgm:cxn modelId="{026C962E-B50A-4910-8277-9F31F47017C5}" type="presOf" srcId="{A6930E58-2DB8-48C0-8D8A-7CFFBB6A7ED2}" destId="{EFF39D95-472E-42C3-8C9D-8BBF6AED7CD2}" srcOrd="1" destOrd="0" presId="urn:microsoft.com/office/officeart/2005/8/layout/venn1"/>
    <dgm:cxn modelId="{607AE0D8-515E-4B51-BCC2-FA06C109C74D}" type="presOf" srcId="{63F6F247-4166-4920-906D-ED5133DAF7FF}" destId="{71253906-AB7A-4518-8E21-F194359D9185}" srcOrd="0" destOrd="0" presId="urn:microsoft.com/office/officeart/2005/8/layout/venn1"/>
    <dgm:cxn modelId="{048BA91A-C0CE-472D-9888-72A1BED0DF3D}" srcId="{63F6F247-4166-4920-906D-ED5133DAF7FF}" destId="{A6930E58-2DB8-48C0-8D8A-7CFFBB6A7ED2}" srcOrd="0" destOrd="0" parTransId="{122C92E4-D725-486E-B1B4-34B885FE0658}" sibTransId="{1E73843E-823F-49B2-931A-8A48DF0AA46A}"/>
    <dgm:cxn modelId="{F3D55F11-91FF-4402-AB2B-F4D7CB929E9D}" type="presOf" srcId="{B85D18FD-B822-450D-AD4A-46E3603C558D}" destId="{66CD9EA2-0112-42CA-8268-13572DDDAC5B}" srcOrd="1" destOrd="0" presId="urn:microsoft.com/office/officeart/2005/8/layout/venn1"/>
    <dgm:cxn modelId="{1C01455C-4B8F-40D2-BE15-1D25732BFB1C}" type="presOf" srcId="{B85D18FD-B822-450D-AD4A-46E3603C558D}" destId="{8ACD25EC-C2E5-4917-9713-5578C4CB331C}" srcOrd="0" destOrd="0" presId="urn:microsoft.com/office/officeart/2005/8/layout/venn1"/>
    <dgm:cxn modelId="{91454598-5419-4C44-9D67-BE05B37FCB99}" type="presOf" srcId="{A6930E58-2DB8-48C0-8D8A-7CFFBB6A7ED2}" destId="{37C05D7A-9944-4B7B-912B-35633A401E71}" srcOrd="0" destOrd="0" presId="urn:microsoft.com/office/officeart/2005/8/layout/venn1"/>
    <dgm:cxn modelId="{C28575DB-BB3E-42E8-B7D6-AB8A30102615}" srcId="{63F6F247-4166-4920-906D-ED5133DAF7FF}" destId="{B85D18FD-B822-450D-AD4A-46E3603C558D}" srcOrd="2" destOrd="0" parTransId="{5B435331-3411-41C5-A92B-15A967801BBA}" sibTransId="{4DFBC595-0DC0-4822-B3CE-8F5CF6F67F52}"/>
    <dgm:cxn modelId="{2925667F-F994-4AB9-9ADE-9962D79BE55C}" type="presOf" srcId="{93FB9BD5-3038-4329-9007-EC5FC52788D8}" destId="{ABF92836-5761-4E81-B422-D9510371908D}" srcOrd="1" destOrd="0" presId="urn:microsoft.com/office/officeart/2005/8/layout/venn1"/>
    <dgm:cxn modelId="{34BE8F61-601C-4FF4-ADB9-38F26439160B}" type="presParOf" srcId="{71253906-AB7A-4518-8E21-F194359D9185}" destId="{37C05D7A-9944-4B7B-912B-35633A401E71}" srcOrd="0" destOrd="0" presId="urn:microsoft.com/office/officeart/2005/8/layout/venn1"/>
    <dgm:cxn modelId="{40A4AD02-5323-4816-AD26-7DE8C8BD31F8}" type="presParOf" srcId="{71253906-AB7A-4518-8E21-F194359D9185}" destId="{EFF39D95-472E-42C3-8C9D-8BBF6AED7CD2}" srcOrd="1" destOrd="0" presId="urn:microsoft.com/office/officeart/2005/8/layout/venn1"/>
    <dgm:cxn modelId="{94692B45-4E42-469D-A6F8-04770A3CEDCB}" type="presParOf" srcId="{71253906-AB7A-4518-8E21-F194359D9185}" destId="{F821B521-236E-42FB-BA87-284AD86C589B}" srcOrd="2" destOrd="0" presId="urn:microsoft.com/office/officeart/2005/8/layout/venn1"/>
    <dgm:cxn modelId="{391B2424-DA71-4CF8-8179-3D20FF467420}" type="presParOf" srcId="{71253906-AB7A-4518-8E21-F194359D9185}" destId="{ABF92836-5761-4E81-B422-D9510371908D}" srcOrd="3" destOrd="0" presId="urn:microsoft.com/office/officeart/2005/8/layout/venn1"/>
    <dgm:cxn modelId="{F1A492DE-F5C8-4FD9-A107-58F958FA2053}" type="presParOf" srcId="{71253906-AB7A-4518-8E21-F194359D9185}" destId="{8ACD25EC-C2E5-4917-9713-5578C4CB331C}" srcOrd="4" destOrd="0" presId="urn:microsoft.com/office/officeart/2005/8/layout/venn1"/>
    <dgm:cxn modelId="{73A08CF8-79D3-400D-AD34-D7949E546D65}" type="presParOf" srcId="{71253906-AB7A-4518-8E21-F194359D9185}" destId="{66CD9EA2-0112-42CA-8268-13572DDDAC5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BF2717-17C2-447B-805A-92F5DCA4FAD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314CF02-66E2-45BF-A4CB-BDBC0E1798F8}">
      <dgm:prSet/>
      <dgm:spPr/>
      <dgm:t>
        <a:bodyPr/>
        <a:lstStyle/>
        <a:p>
          <a:pPr rtl="0"/>
          <a:r>
            <a:rPr lang="el-GR" baseline="0" dirty="0" smtClean="0"/>
            <a:t>Ανοικτα τραύματα και έλκη δέρματος</a:t>
          </a:r>
          <a:endParaRPr lang="el-GR" dirty="0"/>
        </a:p>
      </dgm:t>
    </dgm:pt>
    <dgm:pt modelId="{1252BBF6-2D31-4ACD-869F-CC772FE6ABA4}" type="parTrans" cxnId="{48F7DE7E-E624-417A-827E-3707D93DA3C0}">
      <dgm:prSet/>
      <dgm:spPr/>
      <dgm:t>
        <a:bodyPr/>
        <a:lstStyle/>
        <a:p>
          <a:endParaRPr lang="el-GR"/>
        </a:p>
      </dgm:t>
    </dgm:pt>
    <dgm:pt modelId="{6A955126-0DDF-4575-81CF-55FF4026DCD2}" type="sibTrans" cxnId="{48F7DE7E-E624-417A-827E-3707D93DA3C0}">
      <dgm:prSet/>
      <dgm:spPr/>
      <dgm:t>
        <a:bodyPr/>
        <a:lstStyle/>
        <a:p>
          <a:endParaRPr lang="el-GR"/>
        </a:p>
      </dgm:t>
    </dgm:pt>
    <dgm:pt modelId="{9F357488-C368-42A9-9B84-0B340D9EFF51}">
      <dgm:prSet/>
      <dgm:spPr/>
      <dgm:t>
        <a:bodyPr/>
        <a:lstStyle/>
        <a:p>
          <a:pPr rtl="0"/>
          <a:r>
            <a:rPr lang="el-GR" baseline="0" dirty="0" smtClean="0"/>
            <a:t>κακώσεις συνδέσμων</a:t>
          </a:r>
          <a:endParaRPr lang="el-GR" dirty="0"/>
        </a:p>
      </dgm:t>
    </dgm:pt>
    <dgm:pt modelId="{D2D07583-EB80-4E7A-9401-F61A79E54603}" type="parTrans" cxnId="{5C482658-3017-4A96-8D09-9A658519631A}">
      <dgm:prSet/>
      <dgm:spPr/>
      <dgm:t>
        <a:bodyPr/>
        <a:lstStyle/>
        <a:p>
          <a:endParaRPr lang="el-GR"/>
        </a:p>
      </dgm:t>
    </dgm:pt>
    <dgm:pt modelId="{F08427DD-855F-4C68-9A7E-1358AF2E4F5B}" type="sibTrans" cxnId="{5C482658-3017-4A96-8D09-9A658519631A}">
      <dgm:prSet/>
      <dgm:spPr/>
      <dgm:t>
        <a:bodyPr/>
        <a:lstStyle/>
        <a:p>
          <a:endParaRPr lang="el-GR"/>
        </a:p>
      </dgm:t>
    </dgm:pt>
    <dgm:pt modelId="{5EFE75EA-B509-4EE0-AF0D-93AEA26FFCD9}">
      <dgm:prSet/>
      <dgm:spPr/>
      <dgm:t>
        <a:bodyPr/>
        <a:lstStyle/>
        <a:p>
          <a:pPr rtl="0"/>
          <a:r>
            <a:rPr lang="el-GR" baseline="0" dirty="0" smtClean="0"/>
            <a:t>Τενοντίτιδες</a:t>
          </a:r>
          <a:endParaRPr lang="el-GR" dirty="0"/>
        </a:p>
      </dgm:t>
    </dgm:pt>
    <dgm:pt modelId="{1EE04CD0-5540-4CAB-8F0B-9F9411BE0FF4}" type="parTrans" cxnId="{870856A3-AD37-4E29-849F-E904BAFD745B}">
      <dgm:prSet/>
      <dgm:spPr/>
      <dgm:t>
        <a:bodyPr/>
        <a:lstStyle/>
        <a:p>
          <a:endParaRPr lang="el-GR"/>
        </a:p>
      </dgm:t>
    </dgm:pt>
    <dgm:pt modelId="{86DCBAED-E31B-4943-8EC5-AFC399010DED}" type="sibTrans" cxnId="{870856A3-AD37-4E29-849F-E904BAFD745B}">
      <dgm:prSet/>
      <dgm:spPr/>
      <dgm:t>
        <a:bodyPr/>
        <a:lstStyle/>
        <a:p>
          <a:endParaRPr lang="el-GR"/>
        </a:p>
      </dgm:t>
    </dgm:pt>
    <dgm:pt modelId="{D4D2892C-2DC3-486A-B898-782DCB1D1689}">
      <dgm:prSet/>
      <dgm:spPr/>
      <dgm:t>
        <a:bodyPr/>
        <a:lstStyle/>
        <a:p>
          <a:pPr rtl="0"/>
          <a:r>
            <a:rPr lang="el-GR" baseline="0" dirty="0" smtClean="0"/>
            <a:t>Μυϊκές θλάσεις</a:t>
          </a:r>
          <a:endParaRPr lang="el-GR" dirty="0"/>
        </a:p>
      </dgm:t>
    </dgm:pt>
    <dgm:pt modelId="{2F8A014A-7C89-404E-89CD-36A15ABAF144}" type="parTrans" cxnId="{5D8EEAAE-925C-4D0B-9A28-3077ED5D33C5}">
      <dgm:prSet/>
      <dgm:spPr/>
      <dgm:t>
        <a:bodyPr/>
        <a:lstStyle/>
        <a:p>
          <a:endParaRPr lang="el-GR"/>
        </a:p>
      </dgm:t>
    </dgm:pt>
    <dgm:pt modelId="{C271955E-6884-4273-A1AA-9647DDB44268}" type="sibTrans" cxnId="{5D8EEAAE-925C-4D0B-9A28-3077ED5D33C5}">
      <dgm:prSet/>
      <dgm:spPr/>
      <dgm:t>
        <a:bodyPr/>
        <a:lstStyle/>
        <a:p>
          <a:endParaRPr lang="el-GR"/>
        </a:p>
      </dgm:t>
    </dgm:pt>
    <dgm:pt modelId="{C90214CB-948E-45C9-AB07-4D22FE09A20D}">
      <dgm:prSet/>
      <dgm:spPr/>
      <dgm:t>
        <a:bodyPr/>
        <a:lstStyle/>
        <a:p>
          <a:pPr rtl="0"/>
          <a:r>
            <a:rPr lang="el-GR" baseline="0" dirty="0" smtClean="0"/>
            <a:t>κατάγματα</a:t>
          </a:r>
          <a:endParaRPr lang="el-GR" dirty="0"/>
        </a:p>
      </dgm:t>
    </dgm:pt>
    <dgm:pt modelId="{835A6917-3F80-484C-AF1F-B252B63BEB13}" type="parTrans" cxnId="{4DD8CDA7-22C8-4BD7-805E-D1C291E15AB8}">
      <dgm:prSet/>
      <dgm:spPr/>
      <dgm:t>
        <a:bodyPr/>
        <a:lstStyle/>
        <a:p>
          <a:endParaRPr lang="el-GR"/>
        </a:p>
      </dgm:t>
    </dgm:pt>
    <dgm:pt modelId="{176E7EF7-64EA-4E0A-B6FB-2E77D6310CBF}" type="sibTrans" cxnId="{4DD8CDA7-22C8-4BD7-805E-D1C291E15AB8}">
      <dgm:prSet/>
      <dgm:spPr/>
      <dgm:t>
        <a:bodyPr/>
        <a:lstStyle/>
        <a:p>
          <a:endParaRPr lang="el-GR"/>
        </a:p>
      </dgm:t>
    </dgm:pt>
    <dgm:pt modelId="{C91685FF-39DA-41C9-86C2-0817D343A650}">
      <dgm:prSet/>
      <dgm:spPr/>
      <dgm:t>
        <a:bodyPr/>
        <a:lstStyle/>
        <a:p>
          <a:pPr rtl="0"/>
          <a:r>
            <a:rPr lang="el-GR" baseline="0" dirty="0" smtClean="0"/>
            <a:t>Οστεοαρθρίτιδα</a:t>
          </a:r>
          <a:endParaRPr lang="el-GR" dirty="0"/>
        </a:p>
      </dgm:t>
    </dgm:pt>
    <dgm:pt modelId="{BE3A3D23-2E44-40BD-AF40-D020BEFC7CDD}" type="parTrans" cxnId="{6BD03814-76DA-4CDA-B584-C78EAA0093D8}">
      <dgm:prSet/>
      <dgm:spPr/>
      <dgm:t>
        <a:bodyPr/>
        <a:lstStyle/>
        <a:p>
          <a:endParaRPr lang="el-GR"/>
        </a:p>
      </dgm:t>
    </dgm:pt>
    <dgm:pt modelId="{CB11994A-894F-4474-B077-B1278D3EFDC9}" type="sibTrans" cxnId="{6BD03814-76DA-4CDA-B584-C78EAA0093D8}">
      <dgm:prSet/>
      <dgm:spPr/>
      <dgm:t>
        <a:bodyPr/>
        <a:lstStyle/>
        <a:p>
          <a:endParaRPr lang="el-GR"/>
        </a:p>
      </dgm:t>
    </dgm:pt>
    <dgm:pt modelId="{1BBB7149-082D-4A97-AB17-920B101D91A0}">
      <dgm:prSet/>
      <dgm:spPr/>
      <dgm:t>
        <a:bodyPr/>
        <a:lstStyle/>
        <a:p>
          <a:pPr rtl="0"/>
          <a:r>
            <a:rPr lang="el-GR" baseline="0" dirty="0" smtClean="0"/>
            <a:t>Ρευματοειδή αρθρίτιδα\</a:t>
          </a:r>
          <a:endParaRPr lang="el-GR" dirty="0"/>
        </a:p>
      </dgm:t>
    </dgm:pt>
    <dgm:pt modelId="{6D056232-34B3-4C30-A64B-AACD005827A8}" type="parTrans" cxnId="{9B7C9CCD-8EB5-4EB0-9B71-D483BA9D90BA}">
      <dgm:prSet/>
      <dgm:spPr/>
      <dgm:t>
        <a:bodyPr/>
        <a:lstStyle/>
        <a:p>
          <a:endParaRPr lang="el-GR"/>
        </a:p>
      </dgm:t>
    </dgm:pt>
    <dgm:pt modelId="{AA75ED26-BAB0-40B9-BD7A-EEA82FF0DB3A}" type="sibTrans" cxnId="{9B7C9CCD-8EB5-4EB0-9B71-D483BA9D90BA}">
      <dgm:prSet/>
      <dgm:spPr/>
      <dgm:t>
        <a:bodyPr/>
        <a:lstStyle/>
        <a:p>
          <a:endParaRPr lang="el-GR"/>
        </a:p>
      </dgm:t>
    </dgm:pt>
    <dgm:pt modelId="{5058142F-E346-45CA-982E-1856B06E7D3E}">
      <dgm:prSet/>
      <dgm:spPr/>
      <dgm:t>
        <a:bodyPr/>
        <a:lstStyle/>
        <a:p>
          <a:pPr rtl="0"/>
          <a:r>
            <a:rPr lang="el-GR" baseline="0" dirty="0" smtClean="0"/>
            <a:t>Οσφυαλγία</a:t>
          </a:r>
          <a:endParaRPr lang="el-GR" dirty="0"/>
        </a:p>
      </dgm:t>
    </dgm:pt>
    <dgm:pt modelId="{B3B1AEB3-B4B3-453F-A27B-0D2378683B8A}" type="parTrans" cxnId="{7B70FEF7-8DB5-4ECB-B621-B557CE724910}">
      <dgm:prSet/>
      <dgm:spPr/>
      <dgm:t>
        <a:bodyPr/>
        <a:lstStyle/>
        <a:p>
          <a:endParaRPr lang="el-GR"/>
        </a:p>
      </dgm:t>
    </dgm:pt>
    <dgm:pt modelId="{12794840-7E93-429B-B0AA-31A7A4903DAE}" type="sibTrans" cxnId="{7B70FEF7-8DB5-4ECB-B621-B557CE724910}">
      <dgm:prSet/>
      <dgm:spPr/>
      <dgm:t>
        <a:bodyPr/>
        <a:lstStyle/>
        <a:p>
          <a:endParaRPr lang="el-GR"/>
        </a:p>
      </dgm:t>
    </dgm:pt>
    <dgm:pt modelId="{BEFCE2C1-F840-450B-B8B9-B3DFD61932D1}">
      <dgm:prSet/>
      <dgm:spPr/>
      <dgm:t>
        <a:bodyPr/>
        <a:lstStyle/>
        <a:p>
          <a:pPr rtl="0"/>
          <a:r>
            <a:rPr lang="el-GR" baseline="0" dirty="0" smtClean="0"/>
            <a:t>Σύνδρομο καρπιαίου σωλήνα</a:t>
          </a:r>
          <a:endParaRPr lang="el-GR" dirty="0"/>
        </a:p>
      </dgm:t>
    </dgm:pt>
    <dgm:pt modelId="{9C47A8A2-3F00-4573-AF93-F4BE47E28170}" type="parTrans" cxnId="{A6F3D2FB-5B8B-4394-A83C-7301833FD076}">
      <dgm:prSet/>
      <dgm:spPr/>
      <dgm:t>
        <a:bodyPr/>
        <a:lstStyle/>
        <a:p>
          <a:endParaRPr lang="el-GR"/>
        </a:p>
      </dgm:t>
    </dgm:pt>
    <dgm:pt modelId="{470A3FB4-1249-4F0A-A500-E68B24A34299}" type="sibTrans" cxnId="{A6F3D2FB-5B8B-4394-A83C-7301833FD076}">
      <dgm:prSet/>
      <dgm:spPr/>
      <dgm:t>
        <a:bodyPr/>
        <a:lstStyle/>
        <a:p>
          <a:endParaRPr lang="el-GR"/>
        </a:p>
      </dgm:t>
    </dgm:pt>
    <dgm:pt modelId="{E4D20FB7-DBA1-48F7-B081-340E80A379D0}">
      <dgm:prSet/>
      <dgm:spPr/>
      <dgm:t>
        <a:bodyPr/>
        <a:lstStyle/>
        <a:p>
          <a:pPr rtl="0"/>
          <a:r>
            <a:rPr lang="el-GR" baseline="0" dirty="0" smtClean="0"/>
            <a:t>Χονδρομαλακυνση επιγονατίδας</a:t>
          </a:r>
          <a:endParaRPr lang="el-GR" dirty="0"/>
        </a:p>
      </dgm:t>
    </dgm:pt>
    <dgm:pt modelId="{FC738D0E-7602-4621-A576-95A42244448A}" type="parTrans" cxnId="{C915EBD8-1C16-43D4-8113-6C0BEF83C3A7}">
      <dgm:prSet/>
      <dgm:spPr/>
      <dgm:t>
        <a:bodyPr/>
        <a:lstStyle/>
        <a:p>
          <a:endParaRPr lang="el-GR"/>
        </a:p>
      </dgm:t>
    </dgm:pt>
    <dgm:pt modelId="{ADFED98D-5A4D-4028-A0BE-DD688B06AD55}" type="sibTrans" cxnId="{C915EBD8-1C16-43D4-8113-6C0BEF83C3A7}">
      <dgm:prSet/>
      <dgm:spPr/>
      <dgm:t>
        <a:bodyPr/>
        <a:lstStyle/>
        <a:p>
          <a:endParaRPr lang="el-GR"/>
        </a:p>
      </dgm:t>
    </dgm:pt>
    <dgm:pt modelId="{E79E138B-52C9-49B6-9C03-A42EC9AD85E8}">
      <dgm:prSet/>
      <dgm:spPr/>
      <dgm:t>
        <a:bodyPr/>
        <a:lstStyle/>
        <a:p>
          <a:pPr rtl="0"/>
          <a:r>
            <a:rPr lang="el-GR" baseline="0" dirty="0" smtClean="0"/>
            <a:t>Μεταταρσαλγια</a:t>
          </a:r>
          <a:endParaRPr lang="el-GR" dirty="0"/>
        </a:p>
      </dgm:t>
    </dgm:pt>
    <dgm:pt modelId="{71F9C61E-A088-4995-9DF2-B6E60947555E}" type="parTrans" cxnId="{F782219E-277B-4562-9808-85AFEF08AB67}">
      <dgm:prSet/>
      <dgm:spPr/>
      <dgm:t>
        <a:bodyPr/>
        <a:lstStyle/>
        <a:p>
          <a:endParaRPr lang="el-GR"/>
        </a:p>
      </dgm:t>
    </dgm:pt>
    <dgm:pt modelId="{049C9621-C590-4121-816F-1549314CA8A7}" type="sibTrans" cxnId="{F782219E-277B-4562-9808-85AFEF08AB67}">
      <dgm:prSet/>
      <dgm:spPr/>
      <dgm:t>
        <a:bodyPr/>
        <a:lstStyle/>
        <a:p>
          <a:endParaRPr lang="el-GR"/>
        </a:p>
      </dgm:t>
    </dgm:pt>
    <dgm:pt modelId="{A471D2CC-8D77-47FD-9847-6055B3116EDB}" type="pres">
      <dgm:prSet presAssocID="{2DBF2717-17C2-447B-805A-92F5DCA4FAD1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7C668A5D-CC3E-4B5D-8FFD-76B411C56969}" type="pres">
      <dgm:prSet presAssocID="{2DBF2717-17C2-447B-805A-92F5DCA4FAD1}" presName="pyramid" presStyleLbl="node1" presStyleIdx="0" presStyleCnt="1"/>
      <dgm:spPr/>
    </dgm:pt>
    <dgm:pt modelId="{5A006733-922B-4F71-AB91-A27BE8C576FE}" type="pres">
      <dgm:prSet presAssocID="{2DBF2717-17C2-447B-805A-92F5DCA4FAD1}" presName="theList" presStyleCnt="0"/>
      <dgm:spPr/>
    </dgm:pt>
    <dgm:pt modelId="{1E0B2D94-B1A6-45C5-986C-C6B944C9F847}" type="pres">
      <dgm:prSet presAssocID="{1314CF02-66E2-45BF-A4CB-BDBC0E1798F8}" presName="aNode" presStyleLbl="fgAcc1" presStyleIdx="0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CB58F-9ACB-4B59-95E3-6B74265E4F7C}" type="pres">
      <dgm:prSet presAssocID="{1314CF02-66E2-45BF-A4CB-BDBC0E1798F8}" presName="aSpace" presStyleCnt="0"/>
      <dgm:spPr/>
    </dgm:pt>
    <dgm:pt modelId="{1628ADC3-220D-48DA-BA3D-7CE16477736C}" type="pres">
      <dgm:prSet presAssocID="{9F357488-C368-42A9-9B84-0B340D9EFF51}" presName="aNode" presStyleLbl="fgAcc1" presStyleIdx="1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E4BFBE-3103-4838-AE55-4887F34F1EAD}" type="pres">
      <dgm:prSet presAssocID="{9F357488-C368-42A9-9B84-0B340D9EFF51}" presName="aSpace" presStyleCnt="0"/>
      <dgm:spPr/>
    </dgm:pt>
    <dgm:pt modelId="{B343EB89-5199-483F-946F-B8D87EF813C5}" type="pres">
      <dgm:prSet presAssocID="{5EFE75EA-B509-4EE0-AF0D-93AEA26FFCD9}" presName="aNode" presStyleLbl="fgAcc1" presStyleIdx="2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7DD093-5A5B-4E70-A13F-8EC2C5235CD5}" type="pres">
      <dgm:prSet presAssocID="{5EFE75EA-B509-4EE0-AF0D-93AEA26FFCD9}" presName="aSpace" presStyleCnt="0"/>
      <dgm:spPr/>
    </dgm:pt>
    <dgm:pt modelId="{BBDCBA08-5137-4A42-B6C9-9C22078B8486}" type="pres">
      <dgm:prSet presAssocID="{D4D2892C-2DC3-486A-B898-782DCB1D1689}" presName="aNode" presStyleLbl="fgAcc1" presStyleIdx="3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6FF903E-DFB1-4601-9743-C7413B4DFDBA}" type="pres">
      <dgm:prSet presAssocID="{D4D2892C-2DC3-486A-B898-782DCB1D1689}" presName="aSpace" presStyleCnt="0"/>
      <dgm:spPr/>
    </dgm:pt>
    <dgm:pt modelId="{7D1A07A8-1506-4320-8F0D-7CD2BEE350EF}" type="pres">
      <dgm:prSet presAssocID="{C90214CB-948E-45C9-AB07-4D22FE09A20D}" presName="aNode" presStyleLbl="fgAcc1" presStyleIdx="4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2B0AA0F-F05A-4BDA-9F9B-09F9C7874545}" type="pres">
      <dgm:prSet presAssocID="{C90214CB-948E-45C9-AB07-4D22FE09A20D}" presName="aSpace" presStyleCnt="0"/>
      <dgm:spPr/>
    </dgm:pt>
    <dgm:pt modelId="{39EA0C6C-6A13-4E36-BF53-BCAD505457E4}" type="pres">
      <dgm:prSet presAssocID="{C91685FF-39DA-41C9-86C2-0817D343A650}" presName="aNode" presStyleLbl="fgAcc1" presStyleIdx="5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0B60F6-2D71-4CB2-859B-1783EF75D548}" type="pres">
      <dgm:prSet presAssocID="{C91685FF-39DA-41C9-86C2-0817D343A650}" presName="aSpace" presStyleCnt="0"/>
      <dgm:spPr/>
    </dgm:pt>
    <dgm:pt modelId="{787E2262-6384-4EE4-ADC7-D0EC7009EC46}" type="pres">
      <dgm:prSet presAssocID="{1BBB7149-082D-4A97-AB17-920B101D91A0}" presName="aNode" presStyleLbl="fgAcc1" presStyleIdx="6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745759A-6DE2-42AD-AFD3-5264D9C18F9D}" type="pres">
      <dgm:prSet presAssocID="{1BBB7149-082D-4A97-AB17-920B101D91A0}" presName="aSpace" presStyleCnt="0"/>
      <dgm:spPr/>
    </dgm:pt>
    <dgm:pt modelId="{DCF6B040-FFC7-46F6-BD26-9C7802C28D18}" type="pres">
      <dgm:prSet presAssocID="{5058142F-E346-45CA-982E-1856B06E7D3E}" presName="aNode" presStyleLbl="fgAcc1" presStyleIdx="7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002293-72C0-415D-973F-25376CA8B504}" type="pres">
      <dgm:prSet presAssocID="{5058142F-E346-45CA-982E-1856B06E7D3E}" presName="aSpace" presStyleCnt="0"/>
      <dgm:spPr/>
    </dgm:pt>
    <dgm:pt modelId="{9B4CFF44-1B3B-4194-93F0-CFF78542EBD7}" type="pres">
      <dgm:prSet presAssocID="{BEFCE2C1-F840-450B-B8B9-B3DFD61932D1}" presName="aNode" presStyleLbl="fgAcc1" presStyleIdx="8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6B3728-BAD2-4DC2-AE80-BB7D4EFA8EE7}" type="pres">
      <dgm:prSet presAssocID="{BEFCE2C1-F840-450B-B8B9-B3DFD61932D1}" presName="aSpace" presStyleCnt="0"/>
      <dgm:spPr/>
    </dgm:pt>
    <dgm:pt modelId="{AC25B5DF-CECC-4FAD-B546-476D339CB15B}" type="pres">
      <dgm:prSet presAssocID="{E4D20FB7-DBA1-48F7-B081-340E80A379D0}" presName="aNode" presStyleLbl="fgAcc1" presStyleIdx="9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2FB5E4-B954-40C9-839A-84071234804D}" type="pres">
      <dgm:prSet presAssocID="{E4D20FB7-DBA1-48F7-B081-340E80A379D0}" presName="aSpace" presStyleCnt="0"/>
      <dgm:spPr/>
    </dgm:pt>
    <dgm:pt modelId="{EFCE4059-B210-4D3E-BD27-D0D816039811}" type="pres">
      <dgm:prSet presAssocID="{E79E138B-52C9-49B6-9C03-A42EC9AD85E8}" presName="aNode" presStyleLbl="fgAcc1" presStyleIdx="10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1D13D82-8D5A-4738-BD10-FD01054938DE}" type="pres">
      <dgm:prSet presAssocID="{E79E138B-52C9-49B6-9C03-A42EC9AD85E8}" presName="aSpace" presStyleCnt="0"/>
      <dgm:spPr/>
    </dgm:pt>
  </dgm:ptLst>
  <dgm:cxnLst>
    <dgm:cxn modelId="{870856A3-AD37-4E29-849F-E904BAFD745B}" srcId="{2DBF2717-17C2-447B-805A-92F5DCA4FAD1}" destId="{5EFE75EA-B509-4EE0-AF0D-93AEA26FFCD9}" srcOrd="2" destOrd="0" parTransId="{1EE04CD0-5540-4CAB-8F0B-9F9411BE0FF4}" sibTransId="{86DCBAED-E31B-4943-8EC5-AFC399010DED}"/>
    <dgm:cxn modelId="{374038F8-E39E-4F61-923D-F6BD66D3D363}" type="presOf" srcId="{E4D20FB7-DBA1-48F7-B081-340E80A379D0}" destId="{AC25B5DF-CECC-4FAD-B546-476D339CB15B}" srcOrd="0" destOrd="0" presId="urn:microsoft.com/office/officeart/2005/8/layout/pyramid2"/>
    <dgm:cxn modelId="{5D8EEAAE-925C-4D0B-9A28-3077ED5D33C5}" srcId="{2DBF2717-17C2-447B-805A-92F5DCA4FAD1}" destId="{D4D2892C-2DC3-486A-B898-782DCB1D1689}" srcOrd="3" destOrd="0" parTransId="{2F8A014A-7C89-404E-89CD-36A15ABAF144}" sibTransId="{C271955E-6884-4273-A1AA-9647DDB44268}"/>
    <dgm:cxn modelId="{097AC0F2-2D9C-49B8-B5BC-E9E3252BF3AB}" type="presOf" srcId="{BEFCE2C1-F840-450B-B8B9-B3DFD61932D1}" destId="{9B4CFF44-1B3B-4194-93F0-CFF78542EBD7}" srcOrd="0" destOrd="0" presId="urn:microsoft.com/office/officeart/2005/8/layout/pyramid2"/>
    <dgm:cxn modelId="{9B7C9CCD-8EB5-4EB0-9B71-D483BA9D90BA}" srcId="{2DBF2717-17C2-447B-805A-92F5DCA4FAD1}" destId="{1BBB7149-082D-4A97-AB17-920B101D91A0}" srcOrd="6" destOrd="0" parTransId="{6D056232-34B3-4C30-A64B-AACD005827A8}" sibTransId="{AA75ED26-BAB0-40B9-BD7A-EEA82FF0DB3A}"/>
    <dgm:cxn modelId="{D8D0E7E3-9E1F-4456-B423-FC8885C26630}" type="presOf" srcId="{1314CF02-66E2-45BF-A4CB-BDBC0E1798F8}" destId="{1E0B2D94-B1A6-45C5-986C-C6B944C9F847}" srcOrd="0" destOrd="0" presId="urn:microsoft.com/office/officeart/2005/8/layout/pyramid2"/>
    <dgm:cxn modelId="{90563281-5032-400B-B25B-A9EFB0626AD3}" type="presOf" srcId="{D4D2892C-2DC3-486A-B898-782DCB1D1689}" destId="{BBDCBA08-5137-4A42-B6C9-9C22078B8486}" srcOrd="0" destOrd="0" presId="urn:microsoft.com/office/officeart/2005/8/layout/pyramid2"/>
    <dgm:cxn modelId="{6BD03814-76DA-4CDA-B584-C78EAA0093D8}" srcId="{2DBF2717-17C2-447B-805A-92F5DCA4FAD1}" destId="{C91685FF-39DA-41C9-86C2-0817D343A650}" srcOrd="5" destOrd="0" parTransId="{BE3A3D23-2E44-40BD-AF40-D020BEFC7CDD}" sibTransId="{CB11994A-894F-4474-B077-B1278D3EFDC9}"/>
    <dgm:cxn modelId="{308BCEB8-D765-4A50-87AE-7366C62E5355}" type="presOf" srcId="{E79E138B-52C9-49B6-9C03-A42EC9AD85E8}" destId="{EFCE4059-B210-4D3E-BD27-D0D816039811}" srcOrd="0" destOrd="0" presId="urn:microsoft.com/office/officeart/2005/8/layout/pyramid2"/>
    <dgm:cxn modelId="{5C482658-3017-4A96-8D09-9A658519631A}" srcId="{2DBF2717-17C2-447B-805A-92F5DCA4FAD1}" destId="{9F357488-C368-42A9-9B84-0B340D9EFF51}" srcOrd="1" destOrd="0" parTransId="{D2D07583-EB80-4E7A-9401-F61A79E54603}" sibTransId="{F08427DD-855F-4C68-9A7E-1358AF2E4F5B}"/>
    <dgm:cxn modelId="{C915EBD8-1C16-43D4-8113-6C0BEF83C3A7}" srcId="{2DBF2717-17C2-447B-805A-92F5DCA4FAD1}" destId="{E4D20FB7-DBA1-48F7-B081-340E80A379D0}" srcOrd="9" destOrd="0" parTransId="{FC738D0E-7602-4621-A576-95A42244448A}" sibTransId="{ADFED98D-5A4D-4028-A0BE-DD688B06AD55}"/>
    <dgm:cxn modelId="{48F7DE7E-E624-417A-827E-3707D93DA3C0}" srcId="{2DBF2717-17C2-447B-805A-92F5DCA4FAD1}" destId="{1314CF02-66E2-45BF-A4CB-BDBC0E1798F8}" srcOrd="0" destOrd="0" parTransId="{1252BBF6-2D31-4ACD-869F-CC772FE6ABA4}" sibTransId="{6A955126-0DDF-4575-81CF-55FF4026DCD2}"/>
    <dgm:cxn modelId="{F782219E-277B-4562-9808-85AFEF08AB67}" srcId="{2DBF2717-17C2-447B-805A-92F5DCA4FAD1}" destId="{E79E138B-52C9-49B6-9C03-A42EC9AD85E8}" srcOrd="10" destOrd="0" parTransId="{71F9C61E-A088-4995-9DF2-B6E60947555E}" sibTransId="{049C9621-C590-4121-816F-1549314CA8A7}"/>
    <dgm:cxn modelId="{7B70FEF7-8DB5-4ECB-B621-B557CE724910}" srcId="{2DBF2717-17C2-447B-805A-92F5DCA4FAD1}" destId="{5058142F-E346-45CA-982E-1856B06E7D3E}" srcOrd="7" destOrd="0" parTransId="{B3B1AEB3-B4B3-453F-A27B-0D2378683B8A}" sibTransId="{12794840-7E93-429B-B0AA-31A7A4903DAE}"/>
    <dgm:cxn modelId="{4DD8CDA7-22C8-4BD7-805E-D1C291E15AB8}" srcId="{2DBF2717-17C2-447B-805A-92F5DCA4FAD1}" destId="{C90214CB-948E-45C9-AB07-4D22FE09A20D}" srcOrd="4" destOrd="0" parTransId="{835A6917-3F80-484C-AF1F-B252B63BEB13}" sibTransId="{176E7EF7-64EA-4E0A-B6FB-2E77D6310CBF}"/>
    <dgm:cxn modelId="{9BC013EA-FBA0-4376-AEE2-A666B335BA9D}" type="presOf" srcId="{1BBB7149-082D-4A97-AB17-920B101D91A0}" destId="{787E2262-6384-4EE4-ADC7-D0EC7009EC46}" srcOrd="0" destOrd="0" presId="urn:microsoft.com/office/officeart/2005/8/layout/pyramid2"/>
    <dgm:cxn modelId="{A6F3D2FB-5B8B-4394-A83C-7301833FD076}" srcId="{2DBF2717-17C2-447B-805A-92F5DCA4FAD1}" destId="{BEFCE2C1-F840-450B-B8B9-B3DFD61932D1}" srcOrd="8" destOrd="0" parTransId="{9C47A8A2-3F00-4573-AF93-F4BE47E28170}" sibTransId="{470A3FB4-1249-4F0A-A500-E68B24A34299}"/>
    <dgm:cxn modelId="{83DD33A8-83FF-435A-9C70-4ECE17C1CB0C}" type="presOf" srcId="{5058142F-E346-45CA-982E-1856B06E7D3E}" destId="{DCF6B040-FFC7-46F6-BD26-9C7802C28D18}" srcOrd="0" destOrd="0" presId="urn:microsoft.com/office/officeart/2005/8/layout/pyramid2"/>
    <dgm:cxn modelId="{857D3266-0CBE-4E5C-AB91-DB28C769C31C}" type="presOf" srcId="{5EFE75EA-B509-4EE0-AF0D-93AEA26FFCD9}" destId="{B343EB89-5199-483F-946F-B8D87EF813C5}" srcOrd="0" destOrd="0" presId="urn:microsoft.com/office/officeart/2005/8/layout/pyramid2"/>
    <dgm:cxn modelId="{79E44D6E-E399-4A31-BEDD-595A2C3042F1}" type="presOf" srcId="{2DBF2717-17C2-447B-805A-92F5DCA4FAD1}" destId="{A471D2CC-8D77-47FD-9847-6055B3116EDB}" srcOrd="0" destOrd="0" presId="urn:microsoft.com/office/officeart/2005/8/layout/pyramid2"/>
    <dgm:cxn modelId="{EC5F0D4D-DDBF-4955-B8A8-CD69F4F289C3}" type="presOf" srcId="{C91685FF-39DA-41C9-86C2-0817D343A650}" destId="{39EA0C6C-6A13-4E36-BF53-BCAD505457E4}" srcOrd="0" destOrd="0" presId="urn:microsoft.com/office/officeart/2005/8/layout/pyramid2"/>
    <dgm:cxn modelId="{C0B214EC-CC04-4427-8CF4-35AD0FC0E861}" type="presOf" srcId="{C90214CB-948E-45C9-AB07-4D22FE09A20D}" destId="{7D1A07A8-1506-4320-8F0D-7CD2BEE350EF}" srcOrd="0" destOrd="0" presId="urn:microsoft.com/office/officeart/2005/8/layout/pyramid2"/>
    <dgm:cxn modelId="{D521CB75-EA7A-4FE6-827D-11DC88F7A75C}" type="presOf" srcId="{9F357488-C368-42A9-9B84-0B340D9EFF51}" destId="{1628ADC3-220D-48DA-BA3D-7CE16477736C}" srcOrd="0" destOrd="0" presId="urn:microsoft.com/office/officeart/2005/8/layout/pyramid2"/>
    <dgm:cxn modelId="{3F5DA5F8-955C-4073-99E4-9CE62E153B78}" type="presParOf" srcId="{A471D2CC-8D77-47FD-9847-6055B3116EDB}" destId="{7C668A5D-CC3E-4B5D-8FFD-76B411C56969}" srcOrd="0" destOrd="0" presId="urn:microsoft.com/office/officeart/2005/8/layout/pyramid2"/>
    <dgm:cxn modelId="{8F38054E-4AD7-4662-80CF-7CC5390EC0B5}" type="presParOf" srcId="{A471D2CC-8D77-47FD-9847-6055B3116EDB}" destId="{5A006733-922B-4F71-AB91-A27BE8C576FE}" srcOrd="1" destOrd="0" presId="urn:microsoft.com/office/officeart/2005/8/layout/pyramid2"/>
    <dgm:cxn modelId="{EEC9C115-C442-4437-8126-906AEFD30FDC}" type="presParOf" srcId="{5A006733-922B-4F71-AB91-A27BE8C576FE}" destId="{1E0B2D94-B1A6-45C5-986C-C6B944C9F847}" srcOrd="0" destOrd="0" presId="urn:microsoft.com/office/officeart/2005/8/layout/pyramid2"/>
    <dgm:cxn modelId="{1782B64E-7579-42D4-AD98-A4C771DA52E3}" type="presParOf" srcId="{5A006733-922B-4F71-AB91-A27BE8C576FE}" destId="{E24CB58F-9ACB-4B59-95E3-6B74265E4F7C}" srcOrd="1" destOrd="0" presId="urn:microsoft.com/office/officeart/2005/8/layout/pyramid2"/>
    <dgm:cxn modelId="{E9457405-5899-4586-BB90-7353A9D9D3A0}" type="presParOf" srcId="{5A006733-922B-4F71-AB91-A27BE8C576FE}" destId="{1628ADC3-220D-48DA-BA3D-7CE16477736C}" srcOrd="2" destOrd="0" presId="urn:microsoft.com/office/officeart/2005/8/layout/pyramid2"/>
    <dgm:cxn modelId="{787CB06E-FDD9-445F-9D20-85C776A94D65}" type="presParOf" srcId="{5A006733-922B-4F71-AB91-A27BE8C576FE}" destId="{41E4BFBE-3103-4838-AE55-4887F34F1EAD}" srcOrd="3" destOrd="0" presId="urn:microsoft.com/office/officeart/2005/8/layout/pyramid2"/>
    <dgm:cxn modelId="{C40749C6-25FA-4D84-BAB2-555091DA0B00}" type="presParOf" srcId="{5A006733-922B-4F71-AB91-A27BE8C576FE}" destId="{B343EB89-5199-483F-946F-B8D87EF813C5}" srcOrd="4" destOrd="0" presId="urn:microsoft.com/office/officeart/2005/8/layout/pyramid2"/>
    <dgm:cxn modelId="{51426A5B-5E0D-47ED-BC0A-D6067846249A}" type="presParOf" srcId="{5A006733-922B-4F71-AB91-A27BE8C576FE}" destId="{417DD093-5A5B-4E70-A13F-8EC2C5235CD5}" srcOrd="5" destOrd="0" presId="urn:microsoft.com/office/officeart/2005/8/layout/pyramid2"/>
    <dgm:cxn modelId="{6930DD71-6CC1-49B1-B80C-A92822EDD4B2}" type="presParOf" srcId="{5A006733-922B-4F71-AB91-A27BE8C576FE}" destId="{BBDCBA08-5137-4A42-B6C9-9C22078B8486}" srcOrd="6" destOrd="0" presId="urn:microsoft.com/office/officeart/2005/8/layout/pyramid2"/>
    <dgm:cxn modelId="{C5BE41EE-298C-4EBF-8C42-F72A9D12148D}" type="presParOf" srcId="{5A006733-922B-4F71-AB91-A27BE8C576FE}" destId="{D6FF903E-DFB1-4601-9743-C7413B4DFDBA}" srcOrd="7" destOrd="0" presId="urn:microsoft.com/office/officeart/2005/8/layout/pyramid2"/>
    <dgm:cxn modelId="{61053909-E336-4B94-9324-B7BF6AC46E2B}" type="presParOf" srcId="{5A006733-922B-4F71-AB91-A27BE8C576FE}" destId="{7D1A07A8-1506-4320-8F0D-7CD2BEE350EF}" srcOrd="8" destOrd="0" presId="urn:microsoft.com/office/officeart/2005/8/layout/pyramid2"/>
    <dgm:cxn modelId="{D716C115-F92D-4AB5-9654-27E3387B0144}" type="presParOf" srcId="{5A006733-922B-4F71-AB91-A27BE8C576FE}" destId="{A2B0AA0F-F05A-4BDA-9F9B-09F9C7874545}" srcOrd="9" destOrd="0" presId="urn:microsoft.com/office/officeart/2005/8/layout/pyramid2"/>
    <dgm:cxn modelId="{D2A2B061-FD8F-4931-9EC0-74C3AF7188B5}" type="presParOf" srcId="{5A006733-922B-4F71-AB91-A27BE8C576FE}" destId="{39EA0C6C-6A13-4E36-BF53-BCAD505457E4}" srcOrd="10" destOrd="0" presId="urn:microsoft.com/office/officeart/2005/8/layout/pyramid2"/>
    <dgm:cxn modelId="{94956E4D-165E-4BB7-9BBA-8D6F5122D2B7}" type="presParOf" srcId="{5A006733-922B-4F71-AB91-A27BE8C576FE}" destId="{F80B60F6-2D71-4CB2-859B-1783EF75D548}" srcOrd="11" destOrd="0" presId="urn:microsoft.com/office/officeart/2005/8/layout/pyramid2"/>
    <dgm:cxn modelId="{188BDD09-7B95-470F-AC5F-7038E09DB4F7}" type="presParOf" srcId="{5A006733-922B-4F71-AB91-A27BE8C576FE}" destId="{787E2262-6384-4EE4-ADC7-D0EC7009EC46}" srcOrd="12" destOrd="0" presId="urn:microsoft.com/office/officeart/2005/8/layout/pyramid2"/>
    <dgm:cxn modelId="{F7E277A8-C2A1-4B75-B1FE-7659EC3928FF}" type="presParOf" srcId="{5A006733-922B-4F71-AB91-A27BE8C576FE}" destId="{7745759A-6DE2-42AD-AFD3-5264D9C18F9D}" srcOrd="13" destOrd="0" presId="urn:microsoft.com/office/officeart/2005/8/layout/pyramid2"/>
    <dgm:cxn modelId="{F7A27E48-87D0-447E-BC68-238E6A56642B}" type="presParOf" srcId="{5A006733-922B-4F71-AB91-A27BE8C576FE}" destId="{DCF6B040-FFC7-46F6-BD26-9C7802C28D18}" srcOrd="14" destOrd="0" presId="urn:microsoft.com/office/officeart/2005/8/layout/pyramid2"/>
    <dgm:cxn modelId="{5C8AC647-7D4E-4BE6-99F0-5FE12FB37A5F}" type="presParOf" srcId="{5A006733-922B-4F71-AB91-A27BE8C576FE}" destId="{10002293-72C0-415D-973F-25376CA8B504}" srcOrd="15" destOrd="0" presId="urn:microsoft.com/office/officeart/2005/8/layout/pyramid2"/>
    <dgm:cxn modelId="{D14C9E97-257F-413B-B9A7-5E720641F439}" type="presParOf" srcId="{5A006733-922B-4F71-AB91-A27BE8C576FE}" destId="{9B4CFF44-1B3B-4194-93F0-CFF78542EBD7}" srcOrd="16" destOrd="0" presId="urn:microsoft.com/office/officeart/2005/8/layout/pyramid2"/>
    <dgm:cxn modelId="{8DAD8678-51E2-49BF-BCF7-B79A70FB0A30}" type="presParOf" srcId="{5A006733-922B-4F71-AB91-A27BE8C576FE}" destId="{566B3728-BAD2-4DC2-AE80-BB7D4EFA8EE7}" srcOrd="17" destOrd="0" presId="urn:microsoft.com/office/officeart/2005/8/layout/pyramid2"/>
    <dgm:cxn modelId="{54848916-EA82-435B-9D7A-8527312E2E14}" type="presParOf" srcId="{5A006733-922B-4F71-AB91-A27BE8C576FE}" destId="{AC25B5DF-CECC-4FAD-B546-476D339CB15B}" srcOrd="18" destOrd="0" presId="urn:microsoft.com/office/officeart/2005/8/layout/pyramid2"/>
    <dgm:cxn modelId="{09B2C25D-F2B2-4A61-94E2-5274B98557E9}" type="presParOf" srcId="{5A006733-922B-4F71-AB91-A27BE8C576FE}" destId="{AE2FB5E4-B954-40C9-839A-84071234804D}" srcOrd="19" destOrd="0" presId="urn:microsoft.com/office/officeart/2005/8/layout/pyramid2"/>
    <dgm:cxn modelId="{F1F74ACA-C717-41AC-9B03-A858F93AC5F6}" type="presParOf" srcId="{5A006733-922B-4F71-AB91-A27BE8C576FE}" destId="{EFCE4059-B210-4D3E-BD27-D0D816039811}" srcOrd="20" destOrd="0" presId="urn:microsoft.com/office/officeart/2005/8/layout/pyramid2"/>
    <dgm:cxn modelId="{A3DE15EC-2188-417A-B537-D3E76685760A}" type="presParOf" srcId="{5A006733-922B-4F71-AB91-A27BE8C576FE}" destId="{F1D13D82-8D5A-4738-BD10-FD01054938DE}" srcOrd="2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32212-4DDE-4CEF-B9AF-6056821B904A}">
      <dsp:nvSpPr>
        <dsp:cNvPr id="0" name=""/>
        <dsp:cNvSpPr/>
      </dsp:nvSpPr>
      <dsp:spPr>
        <a:xfrm>
          <a:off x="832865" y="0"/>
          <a:ext cx="4846320" cy="484632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F865F-94A3-4248-8E90-D5DB3CCD9816}">
      <dsp:nvSpPr>
        <dsp:cNvPr id="0" name=""/>
        <dsp:cNvSpPr/>
      </dsp:nvSpPr>
      <dsp:spPr>
        <a:xfrm>
          <a:off x="3256026" y="485105"/>
          <a:ext cx="3150108" cy="6890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/>
            <a:t>Επίδραση στο δέρμα</a:t>
          </a:r>
          <a:endParaRPr lang="el-GR" sz="1800" kern="1200" dirty="0"/>
        </a:p>
      </dsp:txBody>
      <dsp:txXfrm>
        <a:off x="3289664" y="518743"/>
        <a:ext cx="3082832" cy="621810"/>
      </dsp:txXfrm>
    </dsp:sp>
    <dsp:sp modelId="{BE452E67-DBDC-4252-99C9-F6B27B9FC2A6}">
      <dsp:nvSpPr>
        <dsp:cNvPr id="0" name=""/>
        <dsp:cNvSpPr/>
      </dsp:nvSpPr>
      <dsp:spPr>
        <a:xfrm>
          <a:off x="3256026" y="1260327"/>
          <a:ext cx="3150108" cy="6890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/>
            <a:t>Επίδραση στο λιπώδη ιστό</a:t>
          </a:r>
          <a:endParaRPr lang="el-GR" sz="1800" kern="1200" dirty="0"/>
        </a:p>
      </dsp:txBody>
      <dsp:txXfrm>
        <a:off x="3289664" y="1293965"/>
        <a:ext cx="3082832" cy="621810"/>
      </dsp:txXfrm>
    </dsp:sp>
    <dsp:sp modelId="{70D0F97C-A6DD-45F0-B5C1-0FDDCCB4DE6E}">
      <dsp:nvSpPr>
        <dsp:cNvPr id="0" name=""/>
        <dsp:cNvSpPr/>
      </dsp:nvSpPr>
      <dsp:spPr>
        <a:xfrm>
          <a:off x="3256026" y="2035549"/>
          <a:ext cx="3150108" cy="6890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/>
            <a:t>Επίδραση στο μυϊκό ιστό</a:t>
          </a:r>
          <a:endParaRPr lang="el-GR" sz="1800" kern="1200" dirty="0"/>
        </a:p>
      </dsp:txBody>
      <dsp:txXfrm>
        <a:off x="3289664" y="2069187"/>
        <a:ext cx="3082832" cy="621810"/>
      </dsp:txXfrm>
    </dsp:sp>
    <dsp:sp modelId="{5D360305-6EE2-4B67-8E7D-D386BD1E2AE7}">
      <dsp:nvSpPr>
        <dsp:cNvPr id="0" name=""/>
        <dsp:cNvSpPr/>
      </dsp:nvSpPr>
      <dsp:spPr>
        <a:xfrm>
          <a:off x="3256026" y="2810770"/>
          <a:ext cx="3150108" cy="6890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/>
            <a:t>Επίδραση στον οστίτη ιστό</a:t>
          </a:r>
          <a:endParaRPr lang="el-GR" sz="1800" kern="1200" dirty="0"/>
        </a:p>
      </dsp:txBody>
      <dsp:txXfrm>
        <a:off x="3289664" y="2844408"/>
        <a:ext cx="3082832" cy="621810"/>
      </dsp:txXfrm>
    </dsp:sp>
    <dsp:sp modelId="{AF17FE3A-0277-4B08-9C6E-CB2A41FABB3B}">
      <dsp:nvSpPr>
        <dsp:cNvPr id="0" name=""/>
        <dsp:cNvSpPr/>
      </dsp:nvSpPr>
      <dsp:spPr>
        <a:xfrm>
          <a:off x="3256026" y="3585992"/>
          <a:ext cx="3150108" cy="6890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 smtClean="0"/>
            <a:t>Επίδραση στον νευρικό ιστό</a:t>
          </a:r>
          <a:endParaRPr lang="el-GR" sz="1800" kern="1200" dirty="0"/>
        </a:p>
      </dsp:txBody>
      <dsp:txXfrm>
        <a:off x="3289664" y="3619630"/>
        <a:ext cx="3082832" cy="6218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2DEE6-D070-4357-8ECF-19ADD367E1F6}">
      <dsp:nvSpPr>
        <dsp:cNvPr id="0" name=""/>
        <dsp:cNvSpPr/>
      </dsp:nvSpPr>
      <dsp:spPr>
        <a:xfrm>
          <a:off x="2165604" y="60578"/>
          <a:ext cx="2907792" cy="2907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baseline="0" dirty="0" smtClean="0"/>
            <a:t>Ελάττωση του όγκου των λιποκυτταρων</a:t>
          </a:r>
          <a:endParaRPr lang="el-GR" sz="2000" kern="1200" dirty="0"/>
        </a:p>
      </dsp:txBody>
      <dsp:txXfrm>
        <a:off x="2553309" y="569442"/>
        <a:ext cx="2132380" cy="1308506"/>
      </dsp:txXfrm>
    </dsp:sp>
    <dsp:sp modelId="{35AF8F30-F1E3-4146-A249-B974AEAA8412}">
      <dsp:nvSpPr>
        <dsp:cNvPr id="0" name=""/>
        <dsp:cNvSpPr/>
      </dsp:nvSpPr>
      <dsp:spPr>
        <a:xfrm>
          <a:off x="3214832" y="1877949"/>
          <a:ext cx="2907792" cy="2907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baseline="0" dirty="0" smtClean="0"/>
            <a:t>Αύξηση μεταβολισμού των λιποκυτταρων</a:t>
          </a:r>
          <a:endParaRPr lang="el-GR" sz="2000" kern="1200" dirty="0"/>
        </a:p>
      </dsp:txBody>
      <dsp:txXfrm>
        <a:off x="4104132" y="2629128"/>
        <a:ext cx="1744675" cy="1599285"/>
      </dsp:txXfrm>
    </dsp:sp>
    <dsp:sp modelId="{DBD3301A-9524-487E-803B-3A1C1BA87EC8}">
      <dsp:nvSpPr>
        <dsp:cNvPr id="0" name=""/>
        <dsp:cNvSpPr/>
      </dsp:nvSpPr>
      <dsp:spPr>
        <a:xfrm>
          <a:off x="1116375" y="1877949"/>
          <a:ext cx="2907792" cy="2907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baseline="0" dirty="0" smtClean="0"/>
            <a:t>Επιτάχυνση της απομάκρυνσης των μεταβολικών παραγόντων</a:t>
          </a:r>
          <a:endParaRPr lang="el-GR" sz="2000" kern="1200" dirty="0"/>
        </a:p>
      </dsp:txBody>
      <dsp:txXfrm>
        <a:off x="1390192" y="2629128"/>
        <a:ext cx="1744675" cy="1599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05D7A-9944-4B7B-912B-35633A401E71}">
      <dsp:nvSpPr>
        <dsp:cNvPr id="0" name=""/>
        <dsp:cNvSpPr/>
      </dsp:nvSpPr>
      <dsp:spPr>
        <a:xfrm>
          <a:off x="2165604" y="60578"/>
          <a:ext cx="2907792" cy="2907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baseline="0" dirty="0" smtClean="0"/>
            <a:t>Μείωση χρόνου πώρωσης κατάγματος</a:t>
          </a:r>
          <a:endParaRPr lang="el-GR" sz="1900" kern="1200" dirty="0"/>
        </a:p>
      </dsp:txBody>
      <dsp:txXfrm>
        <a:off x="2553309" y="569442"/>
        <a:ext cx="2132380" cy="1308506"/>
      </dsp:txXfrm>
    </dsp:sp>
    <dsp:sp modelId="{F821B521-236E-42FB-BA87-284AD86C589B}">
      <dsp:nvSpPr>
        <dsp:cNvPr id="0" name=""/>
        <dsp:cNvSpPr/>
      </dsp:nvSpPr>
      <dsp:spPr>
        <a:xfrm>
          <a:off x="3214832" y="1877949"/>
          <a:ext cx="2907792" cy="2907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baseline="0" dirty="0" smtClean="0"/>
            <a:t>αύξηση δραστηριότητας οστεοβλαστών</a:t>
          </a:r>
          <a:endParaRPr lang="el-GR" sz="1900" kern="1200" dirty="0"/>
        </a:p>
      </dsp:txBody>
      <dsp:txXfrm>
        <a:off x="4104132" y="2629128"/>
        <a:ext cx="1744675" cy="1599285"/>
      </dsp:txXfrm>
    </dsp:sp>
    <dsp:sp modelId="{8ACD25EC-C2E5-4917-9713-5578C4CB331C}">
      <dsp:nvSpPr>
        <dsp:cNvPr id="0" name=""/>
        <dsp:cNvSpPr/>
      </dsp:nvSpPr>
      <dsp:spPr>
        <a:xfrm>
          <a:off x="1116375" y="1877949"/>
          <a:ext cx="2907792" cy="2907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baseline="0" dirty="0" smtClean="0"/>
            <a:t>Βελτίωση αιματικής κυκλοφορίας στην περιοχή του κατάγματος</a:t>
          </a:r>
          <a:endParaRPr lang="el-GR" sz="1900" kern="1200" dirty="0"/>
        </a:p>
      </dsp:txBody>
      <dsp:txXfrm>
        <a:off x="1390192" y="2629128"/>
        <a:ext cx="1744675" cy="15992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68A5D-CC3E-4B5D-8FFD-76B411C56969}">
      <dsp:nvSpPr>
        <dsp:cNvPr id="0" name=""/>
        <dsp:cNvSpPr/>
      </dsp:nvSpPr>
      <dsp:spPr>
        <a:xfrm>
          <a:off x="832865" y="0"/>
          <a:ext cx="4846320" cy="484632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B2D94-B1A6-45C5-986C-C6B944C9F847}">
      <dsp:nvSpPr>
        <dsp:cNvPr id="0" name=""/>
        <dsp:cNvSpPr/>
      </dsp:nvSpPr>
      <dsp:spPr>
        <a:xfrm>
          <a:off x="3256026" y="487501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Ανοικτα τραύματα και έλκη δέρματος</a:t>
          </a:r>
          <a:endParaRPr lang="el-GR" sz="1300" kern="1200" dirty="0"/>
        </a:p>
      </dsp:txBody>
      <dsp:txXfrm>
        <a:off x="3271297" y="502772"/>
        <a:ext cx="3119566" cy="282291"/>
      </dsp:txXfrm>
    </dsp:sp>
    <dsp:sp modelId="{1628ADC3-220D-48DA-BA3D-7CE16477736C}">
      <dsp:nvSpPr>
        <dsp:cNvPr id="0" name=""/>
        <dsp:cNvSpPr/>
      </dsp:nvSpPr>
      <dsp:spPr>
        <a:xfrm>
          <a:off x="3256026" y="839439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κακώσεις συνδέσμων</a:t>
          </a:r>
          <a:endParaRPr lang="el-GR" sz="1300" kern="1200" dirty="0"/>
        </a:p>
      </dsp:txBody>
      <dsp:txXfrm>
        <a:off x="3271297" y="854710"/>
        <a:ext cx="3119566" cy="282291"/>
      </dsp:txXfrm>
    </dsp:sp>
    <dsp:sp modelId="{B343EB89-5199-483F-946F-B8D87EF813C5}">
      <dsp:nvSpPr>
        <dsp:cNvPr id="0" name=""/>
        <dsp:cNvSpPr/>
      </dsp:nvSpPr>
      <dsp:spPr>
        <a:xfrm>
          <a:off x="3256026" y="1191377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Τενοντίτιδες</a:t>
          </a:r>
          <a:endParaRPr lang="el-GR" sz="1300" kern="1200" dirty="0"/>
        </a:p>
      </dsp:txBody>
      <dsp:txXfrm>
        <a:off x="3271297" y="1206648"/>
        <a:ext cx="3119566" cy="282291"/>
      </dsp:txXfrm>
    </dsp:sp>
    <dsp:sp modelId="{BBDCBA08-5137-4A42-B6C9-9C22078B8486}">
      <dsp:nvSpPr>
        <dsp:cNvPr id="0" name=""/>
        <dsp:cNvSpPr/>
      </dsp:nvSpPr>
      <dsp:spPr>
        <a:xfrm>
          <a:off x="3256026" y="1543315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Μυϊκές θλάσεις</a:t>
          </a:r>
          <a:endParaRPr lang="el-GR" sz="1300" kern="1200" dirty="0"/>
        </a:p>
      </dsp:txBody>
      <dsp:txXfrm>
        <a:off x="3271297" y="1558586"/>
        <a:ext cx="3119566" cy="282291"/>
      </dsp:txXfrm>
    </dsp:sp>
    <dsp:sp modelId="{7D1A07A8-1506-4320-8F0D-7CD2BEE350EF}">
      <dsp:nvSpPr>
        <dsp:cNvPr id="0" name=""/>
        <dsp:cNvSpPr/>
      </dsp:nvSpPr>
      <dsp:spPr>
        <a:xfrm>
          <a:off x="3256026" y="1895253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κατάγματα</a:t>
          </a:r>
          <a:endParaRPr lang="el-GR" sz="1300" kern="1200" dirty="0"/>
        </a:p>
      </dsp:txBody>
      <dsp:txXfrm>
        <a:off x="3271297" y="1910524"/>
        <a:ext cx="3119566" cy="282291"/>
      </dsp:txXfrm>
    </dsp:sp>
    <dsp:sp modelId="{39EA0C6C-6A13-4E36-BF53-BCAD505457E4}">
      <dsp:nvSpPr>
        <dsp:cNvPr id="0" name=""/>
        <dsp:cNvSpPr/>
      </dsp:nvSpPr>
      <dsp:spPr>
        <a:xfrm>
          <a:off x="3256026" y="2247191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Οστεοαρθρίτιδα</a:t>
          </a:r>
          <a:endParaRPr lang="el-GR" sz="1300" kern="1200" dirty="0"/>
        </a:p>
      </dsp:txBody>
      <dsp:txXfrm>
        <a:off x="3271297" y="2262462"/>
        <a:ext cx="3119566" cy="282291"/>
      </dsp:txXfrm>
    </dsp:sp>
    <dsp:sp modelId="{787E2262-6384-4EE4-ADC7-D0EC7009EC46}">
      <dsp:nvSpPr>
        <dsp:cNvPr id="0" name=""/>
        <dsp:cNvSpPr/>
      </dsp:nvSpPr>
      <dsp:spPr>
        <a:xfrm>
          <a:off x="3256026" y="2599128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Ρευματοειδή αρθρίτιδα\</a:t>
          </a:r>
          <a:endParaRPr lang="el-GR" sz="1300" kern="1200" dirty="0"/>
        </a:p>
      </dsp:txBody>
      <dsp:txXfrm>
        <a:off x="3271297" y="2614399"/>
        <a:ext cx="3119566" cy="282291"/>
      </dsp:txXfrm>
    </dsp:sp>
    <dsp:sp modelId="{DCF6B040-FFC7-46F6-BD26-9C7802C28D18}">
      <dsp:nvSpPr>
        <dsp:cNvPr id="0" name=""/>
        <dsp:cNvSpPr/>
      </dsp:nvSpPr>
      <dsp:spPr>
        <a:xfrm>
          <a:off x="3256026" y="2951066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Οσφυαλγία</a:t>
          </a:r>
          <a:endParaRPr lang="el-GR" sz="1300" kern="1200" dirty="0"/>
        </a:p>
      </dsp:txBody>
      <dsp:txXfrm>
        <a:off x="3271297" y="2966337"/>
        <a:ext cx="3119566" cy="282291"/>
      </dsp:txXfrm>
    </dsp:sp>
    <dsp:sp modelId="{9B4CFF44-1B3B-4194-93F0-CFF78542EBD7}">
      <dsp:nvSpPr>
        <dsp:cNvPr id="0" name=""/>
        <dsp:cNvSpPr/>
      </dsp:nvSpPr>
      <dsp:spPr>
        <a:xfrm>
          <a:off x="3256026" y="3303004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Σύνδρομο καρπιαίου σωλήνα</a:t>
          </a:r>
          <a:endParaRPr lang="el-GR" sz="1300" kern="1200" dirty="0"/>
        </a:p>
      </dsp:txBody>
      <dsp:txXfrm>
        <a:off x="3271297" y="3318275"/>
        <a:ext cx="3119566" cy="282291"/>
      </dsp:txXfrm>
    </dsp:sp>
    <dsp:sp modelId="{AC25B5DF-CECC-4FAD-B546-476D339CB15B}">
      <dsp:nvSpPr>
        <dsp:cNvPr id="0" name=""/>
        <dsp:cNvSpPr/>
      </dsp:nvSpPr>
      <dsp:spPr>
        <a:xfrm>
          <a:off x="3256026" y="3654942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Χονδρομαλακυνση επιγονατίδας</a:t>
          </a:r>
          <a:endParaRPr lang="el-GR" sz="1300" kern="1200" dirty="0"/>
        </a:p>
      </dsp:txBody>
      <dsp:txXfrm>
        <a:off x="3271297" y="3670213"/>
        <a:ext cx="3119566" cy="282291"/>
      </dsp:txXfrm>
    </dsp:sp>
    <dsp:sp modelId="{EFCE4059-B210-4D3E-BD27-D0D816039811}">
      <dsp:nvSpPr>
        <dsp:cNvPr id="0" name=""/>
        <dsp:cNvSpPr/>
      </dsp:nvSpPr>
      <dsp:spPr>
        <a:xfrm>
          <a:off x="3256026" y="4006880"/>
          <a:ext cx="3150108" cy="3128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baseline="0" dirty="0" smtClean="0"/>
            <a:t>Μεταταρσαλγια</a:t>
          </a:r>
          <a:endParaRPr lang="el-GR" sz="1300" kern="1200" dirty="0"/>
        </a:p>
      </dsp:txBody>
      <dsp:txXfrm>
        <a:off x="3271297" y="4022151"/>
        <a:ext cx="3119566" cy="282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Τίτλο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5" name="Υπότιτλο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1" name="Θέση ημερομηνίας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18" name="Θέση υποσέλιδου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εικόνας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Θέση τίτλου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1" name="Θέση κειμένου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Θέση ημερομηνίας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6C6CC17-727F-4FF3-A218-3737C10526C4}" type="datetimeFigureOut">
              <a:rPr lang="el-GR" smtClean="0"/>
              <a:t>24/11/2018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Θέση αριθμού διαφάνειας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21D0944-AA75-42BE-A508-7D3D79A908C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ΑΡΧΕΣ ΕΦΑΡΜΟΓΉΣ ΦΥΣΙΚΩΝ ΜΕΣΩΝ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1387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Λιπώδης ιστός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5804086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76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ΜΥΙΚΟΣ ΙΣΤΟΣ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Υπεραιμία                  Αύξηση μεταβολισμού </a:t>
            </a:r>
          </a:p>
          <a:p>
            <a:r>
              <a:rPr lang="el-GR" dirty="0" smtClean="0"/>
              <a:t>Η επιτάχυνση της διάσπασης του </a:t>
            </a:r>
            <a:r>
              <a:rPr lang="en-US" dirty="0" smtClean="0"/>
              <a:t>ATP </a:t>
            </a:r>
            <a:r>
              <a:rPr lang="el-GR" dirty="0" smtClean="0"/>
              <a:t>και η παραγωγή ενέργειας δημιουργεί ευνοϊκές συνθήκες για παρατεταμένες και επαναλαμβανόμενες μυϊκές συσπάσεις</a:t>
            </a:r>
          </a:p>
          <a:p>
            <a:r>
              <a:rPr lang="el-GR" dirty="0" smtClean="0"/>
              <a:t>Η επιτάχυνση της αιματικής ροής</a:t>
            </a:r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Συμβάλλει στην απομάκρυνση των μεταβολικών παραγώγων και την χαλάρωση των καταπονημένων μυών</a:t>
            </a:r>
            <a:endParaRPr lang="el-GR" dirty="0"/>
          </a:p>
        </p:txBody>
      </p:sp>
      <p:sp>
        <p:nvSpPr>
          <p:cNvPr id="6" name="Δεξιό βέλος 5"/>
          <p:cNvSpPr/>
          <p:nvPr/>
        </p:nvSpPr>
        <p:spPr>
          <a:xfrm>
            <a:off x="2771800" y="1772816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Βέλος προς τα κάτω 6"/>
          <p:cNvSpPr/>
          <p:nvPr/>
        </p:nvSpPr>
        <p:spPr>
          <a:xfrm>
            <a:off x="3635896" y="4365104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920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ΟΣΤΙΤΗΣ ΙΣΤΌΣ</a:t>
            </a:r>
            <a:br>
              <a:rPr lang="el-GR" dirty="0" smtClean="0"/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4795627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488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ΝΕΥΡΙΚΟΣ ΙΣΤΟΣ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αύξηση πύλης ερεθισμού </a:t>
            </a:r>
          </a:p>
          <a:p>
            <a:r>
              <a:rPr lang="el-GR" dirty="0" smtClean="0"/>
              <a:t>Αναστέλλεται η ελαττώνεται η δράση των αισθητικών ινών που μεταφέρουν την αίσθηση του πόνου από την περιφέρεια προς το ΚΝΣ.</a:t>
            </a:r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 smtClean="0"/>
              <a:t>τοπική και περιφερική αναλγητική δράση του </a:t>
            </a:r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3779912" y="3573016"/>
            <a:ext cx="936104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87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ΕΝΔΕΙΞΕΙΣ </a:t>
            </a:r>
            <a:r>
              <a:rPr lang="en-US" dirty="0" smtClean="0"/>
              <a:t>LASER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306238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5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ΑΝΤΕΝΔΕΙΞΕΙΣ </a:t>
            </a:r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 αιμορραγικές καταστάσεις</a:t>
            </a:r>
          </a:p>
          <a:p>
            <a:r>
              <a:rPr lang="el-GR" dirty="0" smtClean="0"/>
              <a:t>Σε κακοήθεις νεοπλασίες</a:t>
            </a:r>
          </a:p>
          <a:p>
            <a:r>
              <a:rPr lang="el-GR" dirty="0" smtClean="0"/>
              <a:t>Κοντά στα μάτια</a:t>
            </a:r>
          </a:p>
          <a:p>
            <a:r>
              <a:rPr lang="el-GR" dirty="0" smtClean="0"/>
              <a:t>Κοντά σε ενδοκρινείς αδένες</a:t>
            </a:r>
          </a:p>
          <a:p>
            <a:r>
              <a:rPr lang="el-GR" dirty="0" smtClean="0"/>
              <a:t>Μετά την ακτινοθεραπεία (4-6 μήνες)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678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εφαρμογής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 τον καθετήρα (</a:t>
            </a:r>
            <a:r>
              <a:rPr lang="en-US" dirty="0" smtClean="0"/>
              <a:t>probe)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Ακριβέστερη εστίαση και πιθανόν την διείσδυση σε μεγαλύτερο βάθος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12976"/>
            <a:ext cx="614040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Συσκευή καθετής και οριζόντιας σάρωσης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Εφαρμόζεται σε </a:t>
            </a:r>
            <a:r>
              <a:rPr lang="el-GR" dirty="0" smtClean="0"/>
              <a:t>μεγαλύτερης </a:t>
            </a:r>
            <a:r>
              <a:rPr lang="el-GR" dirty="0"/>
              <a:t>έκτασης περιοχές</a:t>
            </a:r>
          </a:p>
          <a:p>
            <a:pPr marL="0" indent="0">
              <a:buNone/>
            </a:pPr>
            <a:r>
              <a:rPr lang="el-GR" dirty="0"/>
              <a:t>Δεν μπορει να </a:t>
            </a:r>
            <a:r>
              <a:rPr lang="el-GR" dirty="0" smtClean="0"/>
              <a:t>εστιάσει </a:t>
            </a:r>
            <a:r>
              <a:rPr lang="el-GR" dirty="0"/>
              <a:t>με </a:t>
            </a:r>
            <a:r>
              <a:rPr lang="el-GR" dirty="0" smtClean="0"/>
              <a:t>ακρίβεια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cxnSp>
        <p:nvCxnSpPr>
          <p:cNvPr id="4" name="Ευθύγραμμο βέλος σύνδεσης 3"/>
          <p:cNvCxnSpPr/>
          <p:nvPr/>
        </p:nvCxnSpPr>
        <p:spPr>
          <a:xfrm>
            <a:off x="2627784" y="191683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284984"/>
            <a:ext cx="5217368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3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ΣΗΜΕΊΑ ΕΦΑΡΜΟΓΉΣ </a:t>
            </a:r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ΤΟΠΙΚΑ </a:t>
            </a:r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Η επιλογή των παραμέτρων εξαρτάται από το είδος του προβλήματος ενώ η τοπική εφαρμογή δεν πρεπει να ξεπέρνα τα 90 </a:t>
            </a:r>
            <a:r>
              <a:rPr lang="en-US" dirty="0" smtClean="0"/>
              <a:t>sec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Χρόνος έκθεσης..5-20 λεπτά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1547664" y="2204864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931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Σημεία εφαρμογής </a:t>
            </a:r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Στα ειδικά σημεία του σώματος που σχετίζονται με την πάσχουσα περιοχή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σημεία βελονισμου,κινητικα σημεία και σημεία επιφανειακών νεύρων 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Ενδείκνυται για οσφυοισχιαλγια,αρθραλγια,αυχενικη σπονδυλοπάθεια</a:t>
            </a:r>
          </a:p>
          <a:p>
            <a:pPr marL="0" indent="0">
              <a:buNone/>
            </a:pPr>
            <a:r>
              <a:rPr lang="el-GR" dirty="0" smtClean="0"/>
              <a:t>Χρόνος εφαρμογής 15- 90 </a:t>
            </a:r>
            <a:r>
              <a:rPr lang="en-US" dirty="0" smtClean="0"/>
              <a:t>sec </a:t>
            </a:r>
            <a:r>
              <a:rPr lang="el-GR" dirty="0" smtClean="0"/>
              <a:t>για κάθε ειδικό σημείο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3203848" y="2420888"/>
            <a:ext cx="43204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40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Light amplification by stimulated emission of radiation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l-GR" dirty="0" smtClean="0"/>
              <a:t>Ενίσχυση του φωτός με εξαναγκασμένη εκπομπή ακτινοβολίας.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4032029" y="2204864"/>
            <a:ext cx="86409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881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ΣΗΜΕΊΑ ΕΦΑΡΜΟΡΓΗΣ </a:t>
            </a:r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Αντανακλαστικά σημεία του αυτιού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Ο ερεθισμός των σημείων αυτών θα μπορέσει να συμβάλλει στην επούλωση και στη μείωση της φλεγμονής και του πόνου στην πάσχουσα περιοχή</a:t>
            </a:r>
          </a:p>
          <a:p>
            <a:pPr marL="0" indent="0">
              <a:buNone/>
            </a:pPr>
            <a:r>
              <a:rPr lang="el-GR" dirty="0" smtClean="0"/>
              <a:t>Χρόνος εφαρμογής 1-30 </a:t>
            </a:r>
            <a:r>
              <a:rPr lang="en-US" dirty="0" smtClean="0"/>
              <a:t>sec </a:t>
            </a:r>
            <a:r>
              <a:rPr lang="el-GR" dirty="0" smtClean="0"/>
              <a:t>για κάθε σημείο.Σεκαθε  συνέδρια ακτινοβολούνται 2-14 σημεία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3203848" y="2348880"/>
            <a:ext cx="72008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404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l-GR" b="0" dirty="0" smtClean="0"/>
              <a:t>ΣΥΣΚΕΥΗ </a:t>
            </a:r>
            <a:r>
              <a:rPr lang="en-US" b="0" dirty="0" smtClean="0"/>
              <a:t>LASER</a:t>
            </a:r>
            <a:endParaRPr lang="el-GR" b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        </a:t>
            </a:r>
            <a:r>
              <a:rPr lang="el-GR" dirty="0" smtClean="0"/>
              <a:t>α                                            γ</a:t>
            </a:r>
          </a:p>
          <a:p>
            <a:endParaRPr lang="el-GR" dirty="0"/>
          </a:p>
          <a:p>
            <a:r>
              <a:rPr lang="el-GR" dirty="0" smtClean="0"/>
              <a:t>       α                    β                       γ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n-US" dirty="0" smtClean="0"/>
          </a:p>
          <a:p>
            <a:r>
              <a:rPr lang="el-GR" dirty="0" smtClean="0"/>
              <a:t>α Την πηγή ακτινοβολίας</a:t>
            </a:r>
          </a:p>
          <a:p>
            <a:r>
              <a:rPr lang="el-GR" dirty="0" smtClean="0"/>
              <a:t>β Το ενεργό υλικό που ενισχύει την ακτινοβολία</a:t>
            </a:r>
          </a:p>
          <a:p>
            <a:r>
              <a:rPr lang="el-GR" dirty="0" smtClean="0"/>
              <a:t>Γ Τον οπτικό αντανακλάστηκα που πολλαπλασιάζει την ισχύ της ακτινοβολίας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1259632" y="2060848"/>
            <a:ext cx="936104" cy="1116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123728" y="2348880"/>
            <a:ext cx="33843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>
            <a:off x="2123728" y="2924944"/>
            <a:ext cx="33843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5543248" y="2060848"/>
            <a:ext cx="43038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>
            <a:off x="5828692" y="2240868"/>
            <a:ext cx="0" cy="11341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5955374" y="2051847"/>
            <a:ext cx="56084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8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</a:t>
            </a:r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Ανάλογα με το είδος του ενεργού υλικού που χρησιμοποιείται</a:t>
            </a:r>
          </a:p>
          <a:p>
            <a:pPr>
              <a:buFont typeface="Wingdings" pitchFamily="2" charset="2"/>
              <a:buChar char="q"/>
            </a:pPr>
            <a:endParaRPr lang="el-GR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LASER </a:t>
            </a:r>
            <a:r>
              <a:rPr lang="el-GR" dirty="0" smtClean="0"/>
              <a:t>Στερεά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LASER </a:t>
            </a:r>
            <a:r>
              <a:rPr lang="el-GR" dirty="0" smtClean="0"/>
              <a:t>Υγρά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LASER </a:t>
            </a:r>
            <a:r>
              <a:rPr lang="el-GR" dirty="0" smtClean="0"/>
              <a:t>Αέρια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691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Ανάλογα με την ισχύ εξόδου της εκπεμπόμενης ακτινοβολίας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Μικρής ισχύος (0.5-50</a:t>
            </a:r>
            <a:r>
              <a:rPr lang="en-US" dirty="0" smtClean="0"/>
              <a:t>mW)</a:t>
            </a:r>
            <a:r>
              <a:rPr lang="el-GR" dirty="0" smtClean="0"/>
              <a:t>με ενεργό υλικό το </a:t>
            </a:r>
            <a:r>
              <a:rPr lang="en-US" dirty="0" smtClean="0"/>
              <a:t>Me-Ne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Μέσης ισχύος (5-20  </a:t>
            </a:r>
            <a:r>
              <a:rPr lang="en-US" dirty="0" smtClean="0"/>
              <a:t>W)</a:t>
            </a:r>
            <a:r>
              <a:rPr lang="el-GR" dirty="0" smtClean="0"/>
              <a:t>με ενεργό υλικό το </a:t>
            </a:r>
            <a:r>
              <a:rPr lang="en-US" dirty="0" smtClean="0"/>
              <a:t>Ga-Al-As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Μεγάλης ισχύος με ενεργό υλικό το </a:t>
            </a:r>
            <a:r>
              <a:rPr lang="en-US" dirty="0" smtClean="0"/>
              <a:t>Ar,Ne </a:t>
            </a:r>
            <a:r>
              <a:rPr lang="el-GR" dirty="0" smtClean="0"/>
              <a:t>και το </a:t>
            </a:r>
            <a:r>
              <a:rPr lang="en-US" dirty="0" smtClean="0"/>
              <a:t>Co2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193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</a:t>
            </a:r>
            <a:r>
              <a:rPr lang="el-GR" dirty="0" err="1"/>
              <a:t>ν</a:t>
            </a:r>
            <a:r>
              <a:rPr lang="el-GR" dirty="0" err="1" smtClean="0"/>
              <a:t>άλογα</a:t>
            </a:r>
            <a:r>
              <a:rPr lang="el-GR" dirty="0" smtClean="0"/>
              <a:t> με την επίδραση που έχουν στους ακτινοβολούμενους ιστούς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Αιμοστατικά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Υψηλής έντασης ή ζεστά </a:t>
            </a:r>
            <a:r>
              <a:rPr lang="en-US" dirty="0" smtClean="0"/>
              <a:t>Laser</a:t>
            </a: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Κρύα ή θεραπευτικά </a:t>
            </a:r>
            <a:r>
              <a:rPr lang="en-US" dirty="0" smtClean="0"/>
              <a:t>Laser(cold Laser)</a:t>
            </a:r>
          </a:p>
          <a:p>
            <a:pPr>
              <a:buFont typeface="Wingdings" pitchFamily="2" charset="2"/>
              <a:buChar char="q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8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Φυσιολογικές αντιδράσεις ιστών στο </a:t>
            </a:r>
            <a:r>
              <a:rPr lang="en-US" dirty="0" smtClean="0"/>
              <a:t>LASER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Μικροαγγειοδιαστολη και υπεραιμία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Αναγέννηση ιστών λογω της μεγαλύτερης προσφοράς οξυγόνου και θρεπτικών ουσιών αλλά και της  απομάκρυνσης των μεταβολικών ουσιών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Αυξάνεται η παραγωγή </a:t>
            </a:r>
            <a:r>
              <a:rPr lang="en-US" dirty="0" smtClean="0"/>
              <a:t>ATP </a:t>
            </a:r>
            <a:r>
              <a:rPr lang="el-GR" dirty="0" smtClean="0"/>
              <a:t>και ο κυτταρικός μεταβολισμός ενώ μειώνεται το κυτταρικό </a:t>
            </a:r>
            <a:r>
              <a:rPr lang="en-US" dirty="0" smtClean="0"/>
              <a:t>pH</a:t>
            </a:r>
          </a:p>
          <a:p>
            <a:r>
              <a:rPr lang="el-GR" dirty="0" smtClean="0"/>
              <a:t>αύξηση νευρικής αγωγιμότητας και της αναγεννητικής ικανότητας των νεύρων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3563888" y="2132856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Βέλος προς τα κάτω 4"/>
          <p:cNvSpPr/>
          <p:nvPr/>
        </p:nvSpPr>
        <p:spPr>
          <a:xfrm>
            <a:off x="3672256" y="4041068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228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ΕΠΊΔΡΑΣΗ </a:t>
            </a:r>
            <a:r>
              <a:rPr lang="en-US" dirty="0" smtClean="0"/>
              <a:t>LASER </a:t>
            </a:r>
            <a:r>
              <a:rPr lang="el-GR" dirty="0" smtClean="0"/>
              <a:t>ΣΤΟΥΣ ΙΣΤΟΥΣ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5950748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8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ΔΕΡΜΑ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αύξηση της έκκρισης κολλαγόνου από τους ινοβλαστες καθώς και την αύξηση έκκρισης της ελαστινης</a:t>
            </a:r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Μείωση ρυτιδων,ουλες,ακμη,ψωριαση,ερπη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3635896" y="2852936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16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</TotalTime>
  <Words>506</Words>
  <Application>Microsoft Office PowerPoint</Application>
  <PresentationFormat>Προβολή στην οθόνη (4:3)</PresentationFormat>
  <Paragraphs>123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Αφθονία</vt:lpstr>
      <vt:lpstr>ΑΡΧΕΣ ΕΦΑΡΜΟΓΉΣ ΦΥΣΙΚΩΝ ΜΕΣΩΝ</vt:lpstr>
      <vt:lpstr>LASER</vt:lpstr>
      <vt:lpstr>ΣΥΣΚΕΥΗ LASER</vt:lpstr>
      <vt:lpstr>Είδη LASER</vt:lpstr>
      <vt:lpstr>Παρουσίαση του PowerPoint</vt:lpstr>
      <vt:lpstr>Παρουσίαση του PowerPoint</vt:lpstr>
      <vt:lpstr>Φυσιολογικές αντιδράσεις ιστών στο LASER</vt:lpstr>
      <vt:lpstr>ΕΠΊΔΡΑΣΗ LASER ΣΤΟΥΣ ΙΣΤΟΥΣ</vt:lpstr>
      <vt:lpstr>ΔΕΡΜΑ</vt:lpstr>
      <vt:lpstr>Λιπώδης ιστός</vt:lpstr>
      <vt:lpstr>ΜΥΙΚΟΣ ΙΣΤΟΣ</vt:lpstr>
      <vt:lpstr>ΟΣΤΙΤΗΣ ΙΣΤΌΣ </vt:lpstr>
      <vt:lpstr>ΝΕΥΡΙΚΟΣ ΙΣΤΟΣ</vt:lpstr>
      <vt:lpstr>ΕΝΔΕΙΞΕΙΣ LASER</vt:lpstr>
      <vt:lpstr>ΑΝΤΕΝΔΕΙΞΕΙΣ LASER</vt:lpstr>
      <vt:lpstr>Τρόποι εφαρμογής</vt:lpstr>
      <vt:lpstr>Παρουσίαση του PowerPoint</vt:lpstr>
      <vt:lpstr>ΣΗΜΕΊΑ ΕΦΑΡΜΟΓΉΣ LASER</vt:lpstr>
      <vt:lpstr>Σημεία εφαρμογής LASER</vt:lpstr>
      <vt:lpstr>ΣΗΜΕΊΑ ΕΦΑΡΜΟΡΓΗΣ LASER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Sevi</dc:creator>
  <cp:lastModifiedBy>Sevi</cp:lastModifiedBy>
  <cp:revision>2</cp:revision>
  <dcterms:created xsi:type="dcterms:W3CDTF">2018-11-03T19:41:11Z</dcterms:created>
  <dcterms:modified xsi:type="dcterms:W3CDTF">2018-11-24T19:08:45Z</dcterms:modified>
</cp:coreProperties>
</file>