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51435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7" d="100"/>
          <a:sy n="147" d="100"/>
        </p:scale>
        <p:origin x="56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4289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514350"/>
            <a:ext cx="6000750" cy="2228851"/>
          </a:xfrm>
        </p:spPr>
        <p:txBody>
          <a:bodyPr anchor="b">
            <a:normAutofit/>
          </a:bodyPr>
          <a:lstStyle>
            <a:lvl1pPr algn="l">
              <a:defRPr sz="3600">
                <a:effectLst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2882900"/>
            <a:ext cx="4800600" cy="1460500"/>
          </a:xfrm>
        </p:spPr>
        <p:txBody>
          <a:bodyPr anchor="t">
            <a:normAutofit/>
          </a:bodyPr>
          <a:lstStyle>
            <a:lvl1pPr marL="0" indent="0" algn="l">
              <a:buNone/>
              <a:defRPr sz="1575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171009" y="6350"/>
            <a:ext cx="2857500" cy="2857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581128" y="68659"/>
            <a:ext cx="4560491" cy="45604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426869" y="171450"/>
            <a:ext cx="3714750" cy="37147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501878" y="24209"/>
            <a:ext cx="3639742" cy="363974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884070" y="457201"/>
            <a:ext cx="3257549" cy="325754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46745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14350" y="400050"/>
            <a:ext cx="8114109" cy="234315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2882900"/>
            <a:ext cx="6228158" cy="3429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05818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514350"/>
            <a:ext cx="7543800" cy="2057400"/>
          </a:xfrm>
        </p:spPr>
        <p:txBody>
          <a:bodyPr anchor="ctr">
            <a:normAutofit/>
          </a:bodyPr>
          <a:lstStyle>
            <a:lvl1pPr algn="l">
              <a:defRPr sz="24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086100"/>
            <a:ext cx="6401991" cy="140970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86063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514350"/>
            <a:ext cx="6858001" cy="20574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4659" y="2571750"/>
            <a:ext cx="6400800" cy="28575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3225801"/>
            <a:ext cx="6400800" cy="1263649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98859" y="6091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4059" y="207645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448668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2571750"/>
            <a:ext cx="6400800" cy="1273050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8" y="3849736"/>
            <a:ext cx="6401993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03166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514350"/>
            <a:ext cx="6858000" cy="20574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2946400"/>
            <a:ext cx="6400801" cy="787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733800"/>
            <a:ext cx="6400801" cy="762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98859" y="6091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14059" y="207645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216083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514350"/>
            <a:ext cx="7543800" cy="20574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2946401"/>
            <a:ext cx="6400800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575049"/>
            <a:ext cx="6400801" cy="9207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49404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290610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909" y="514350"/>
            <a:ext cx="1543050" cy="34290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514350"/>
            <a:ext cx="5867400" cy="3981450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609128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1164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88704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1504950"/>
            <a:ext cx="6400801" cy="1711200"/>
          </a:xfrm>
        </p:spPr>
        <p:txBody>
          <a:bodyPr anchor="b">
            <a:normAutofit/>
          </a:bodyPr>
          <a:lstStyle>
            <a:lvl1pPr algn="l">
              <a:defRPr sz="27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3371850"/>
            <a:ext cx="6400800" cy="11239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15592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514351"/>
            <a:ext cx="3703241" cy="271145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514351"/>
            <a:ext cx="3700859" cy="271145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42057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061" y="514350"/>
            <a:ext cx="3487340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159" y="952897"/>
            <a:ext cx="3703241" cy="2272904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9299" y="514350"/>
            <a:ext cx="3498851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4909" y="946546"/>
            <a:ext cx="3696891" cy="2272904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7399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30716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3438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759" y="514350"/>
            <a:ext cx="2743200" cy="10287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514350"/>
            <a:ext cx="4457701" cy="398145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3759" y="1657350"/>
            <a:ext cx="2743200" cy="156845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62252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09" y="1085850"/>
            <a:ext cx="4514850" cy="85725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759" y="685800"/>
            <a:ext cx="2460731" cy="3429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109" y="2082800"/>
            <a:ext cx="4516041" cy="1536700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92619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905227" y="2222500"/>
            <a:ext cx="2236394" cy="2406650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159" y="3365499"/>
            <a:ext cx="6400800" cy="11303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514351"/>
            <a:ext cx="6400800" cy="2711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8309" y="4629150"/>
            <a:ext cx="120015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6DFF08F-DC6B-4601-B491-B0F83F6DD2DA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159" y="4629150"/>
            <a:ext cx="565785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4183857"/>
            <a:ext cx="856684" cy="5024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4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0588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524774" y="1606186"/>
            <a:ext cx="6094452" cy="54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320"/>
              </a:lnSpc>
              <a:buNone/>
            </a:pPr>
            <a:r>
              <a:rPr lang="en-US" sz="3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Σχεδίαση Χώρων Εργασίας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3868807" y="2307167"/>
            <a:ext cx="1406386" cy="3198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2η Εβδομάδα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128508" y="2779283"/>
            <a:ext cx="2886819" cy="266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Απαιτούμενοι Χώροι &amp; Λειτουργία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3431442" y="3350617"/>
            <a:ext cx="2280950" cy="186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Οργάνωση Καταστήματος - Marketing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5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Τι Πρέπει να Έχει ο Χώρος Εργασίας;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6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Πολυθρόνα/κάθισμα πελάτη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Κάθισμα εργασίας επαγγελματία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Εργαλεία και μηχανήματα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Χώρος αποθήκευσης υλικών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0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WC &amp; Αποθήκη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1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WC: Απαραίτητο για πελάτες και προσωπικό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Πρέπει να είναι καθαρό και λειτουργικό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Αποθήκη: Για φύλαξη υλικών και εργαλείων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Οργανωμένη και προσβάσιμη</a:t>
            </a:r>
            <a:endParaRPr lang="en-US" sz="13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0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Η «Ροή» του Πελάτη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534" y="1249491"/>
            <a:ext cx="8083431" cy="266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Είσοδος → Υποδοχή → Αναμονή → Υπηρεσία → Έξοδος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609534" y="1744596"/>
            <a:ext cx="8083431" cy="239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Ο χώρος πρέπει να διευκολύνει αυτή τη διαδρομή χωρίς «μποτιλιάρισμα» ή σύγχυση.</a:t>
            </a:r>
            <a:endParaRPr lang="en-US" sz="13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0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Διαμόρφωση Χώρων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534" y="1249491"/>
            <a:ext cx="8083431" cy="239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Πώς στήνουμε το κατάστημα: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301" y="1641737"/>
            <a:ext cx="7620166" cy="11542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Οι χώροι συνδέονται λογικά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Υπάρχουν διάδρομοι για κίνηση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Δεν υπάρχουν «κλειστά» σημεία</a:t>
            </a:r>
            <a:endParaRPr lang="en-US" sz="13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0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Διάδρομοι &amp; Οδεύσεις Διαφυγής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6"/>
            <a:ext cx="7620166" cy="11542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Αρκετό πλάτος για άνετη κίνηση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Καθαρές οδεύσεις προς έξοδο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Σημαντικό για ασφάλεια σε έκτακτη ανάγκη</a:t>
            </a:r>
            <a:endParaRPr lang="en-US" sz="13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5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Σύνοψη: Οι Χώροι μας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6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Υποδοχή = Πρώτη εντύπωση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Αναμονή = Άνεση και ηρεμία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Περιποίηση = Κύρια δουλειά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WC/Αποθήκη = Λειτουργικότητα</a:t>
            </a:r>
            <a:endParaRPr lang="en-US" sz="13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185856" y="1857542"/>
            <a:ext cx="2772122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Στο Εργαστήριο: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2558226" y="2573741"/>
            <a:ext cx="4027547" cy="3198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Θα Σχεδιάσετε το Δικό σας Κατάστημα!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2470180" y="3045851"/>
            <a:ext cx="4203641" cy="239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90"/>
              </a:lnSpc>
              <a:buNone/>
            </a:pPr>
            <a:r>
              <a:rPr lang="en-US" sz="13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Κάτοψη με τους 4 βασικούς χώρους και τη ροή πελάτη</a:t>
            </a:r>
            <a:endParaRPr lang="en-US" sz="13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5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Ερωτήσεις για Συζήτηση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6"/>
            <a:ext cx="7620166" cy="11542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Ποιος χώρος επηρεάζει την πρώτη εντύπωση;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Τι κάνει έναν χώρο αναμονής καλό;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Γιατί η ροή του πελάτη είναι σημαντική;</a:t>
            </a:r>
            <a:endParaRPr lang="en-US" sz="13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5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Επόμενη Εβδομάδα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534" y="1249496"/>
            <a:ext cx="8083431" cy="266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Αρχιτεκτονική &amp; Διαστάσεις Χώρων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301" y="1744600"/>
            <a:ext cx="7620166" cy="11542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Πόσα τετραγωνικά χρειάζονται;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Πώς υπολογίζουμε τις διαστάσεις;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Κανόνες οικοδομικής νομοθεσίας</a:t>
            </a:r>
            <a:endParaRPr lang="en-US" sz="13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71036" y="1804132"/>
            <a:ext cx="2601764" cy="54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320"/>
              </a:lnSpc>
              <a:buNone/>
            </a:pPr>
            <a:r>
              <a:rPr lang="en-US" sz="3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Ευχαριστώ!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086227" y="2581349"/>
            <a:ext cx="971381" cy="2665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Ερωτήσεις;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3662692" y="3152682"/>
            <a:ext cx="1818452" cy="186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Καλή δουλειά στο εργαστήριο!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4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Τι Είδαμε την 1η Εβδομάδα;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5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Τι σημαίνει «οργάνωση καταστήματος»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Γιατί είναι σημαντική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Η σύνδεση οργάνωσης και marketing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Οι δύο άξονες του μαθήματος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5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Σήμερα θα Δούμε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6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Ποιοι χώροι απαιτούνται σε κατάστημα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Τι λειτουργία έχει ο κάθε χώρος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Πώς συνδέονται μεταξύ τους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Πρακτική άσκηση: σχεδιασμός κάτοψης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8783" y="763490"/>
            <a:ext cx="7924933" cy="1020630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88783" y="1774360"/>
            <a:ext cx="7924933" cy="1020630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88783" y="2945640"/>
            <a:ext cx="7924933" cy="1020630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84212" y="3869696"/>
            <a:ext cx="7924933" cy="1020630"/>
          </a:xfrm>
          <a:prstGeom prst="rect">
            <a:avLst/>
          </a:prstGeom>
          <a:solidFill>
            <a:srgbClr val="1E293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84212" y="327917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Οι 4 Βασικοί Χώροι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991923" y="1090415"/>
            <a:ext cx="7617222" cy="2741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Υποδοχή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91923" y="1474226"/>
            <a:ext cx="7617222" cy="213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Ρεσεψιόν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7316" y="2060774"/>
            <a:ext cx="7617222" cy="2741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Αναμονή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17244" y="2452175"/>
            <a:ext cx="7617222" cy="213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Καθιστικό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17316" y="3127707"/>
            <a:ext cx="7617222" cy="2741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Εργασία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38068" y="3552531"/>
            <a:ext cx="7617222" cy="213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Θεραπείες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7244" y="4096579"/>
            <a:ext cx="7617222" cy="2741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WC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838068" y="4494941"/>
            <a:ext cx="7617222" cy="213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8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Τουαλέτα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5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Χώρος Υποδοχής (Ρεσεψιόν)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534" y="1249496"/>
            <a:ext cx="8083431" cy="239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Το «πρόσωπο» του καταστήματος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301" y="1641742"/>
            <a:ext cx="7620166" cy="11542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Πρώτη επαφή με πελάτη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Διαχείριση ραντεβού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Πληροφόρηση και τιμοκατάλογος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3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Τι Πρέπει να Έχει η Υποδοχή;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3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Γραφείο ή πάγκος υποδοχής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Υπολογιστής/agenda ραντεβού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Τιμοκατάλογος ορατός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Καθαρή και τακτοποιημένη εικόνα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3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Χώρος Αναμονής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534" y="1249493"/>
            <a:ext cx="8083431" cy="239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Η «αίθουσα υποδοχής» του πελάτη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301" y="1641739"/>
            <a:ext cx="7620166" cy="11542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Άνεση και ηρεμία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Μείωση αγχωτικής αναμονής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Δημιουργεί θετική εντύπωση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3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Τι Πρέπει να Έχει η Αναμονή;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301" y="1249493"/>
            <a:ext cx="7620166" cy="15770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Άνετα καθίσματα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Περιοδικά ή οθόνη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Καλός φωτισμός και μουσική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Καθαρό και ευχάριστο περιβάλλον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534" y="609535"/>
            <a:ext cx="8083431" cy="411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Τμήμα Περιποίησης Άκρων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534" y="1249496"/>
            <a:ext cx="8083431" cy="239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Ο κύριος χώρος εργασίας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301" y="1641742"/>
            <a:ext cx="7620166" cy="11542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Εκεί γίνονται οι θεραπείες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Χρειάζεται εργονομία και ασφάλεια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Κατάλληλος εξοπλισμός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Κομμάτι">
  <a:themeElements>
    <a:clrScheme name="Κομμάτι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Κομμάτι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ομμάτ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</TotalTime>
  <Words>416</Words>
  <Application>Microsoft Office PowerPoint</Application>
  <PresentationFormat>Προβολή στην οθόνη (16:9)</PresentationFormat>
  <Paragraphs>109</Paragraphs>
  <Slides>19</Slides>
  <Notes>19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3" baseType="lpstr">
      <vt:lpstr>Arial</vt:lpstr>
      <vt:lpstr>Century Gothic</vt:lpstr>
      <vt:lpstr>Wingdings 3</vt:lpstr>
      <vt:lpstr>Κομμάτι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Perplexity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ΑΛΕΞΑΝΔΡΟΣ ΚΟΚΚΑΛΑΣ</cp:lastModifiedBy>
  <cp:revision>2</cp:revision>
  <dcterms:created xsi:type="dcterms:W3CDTF">2026-02-26T08:38:14Z</dcterms:created>
  <dcterms:modified xsi:type="dcterms:W3CDTF">2026-02-26T08:46:03Z</dcterms:modified>
</cp:coreProperties>
</file>