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15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Λειτουργίες Λογισμικού Γεωγραφικού Συστήματος Πληροφοριών (GIS) στη Δασοκομία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το GIS;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Το GIS είναι ένα σύστημα που διαχειρίζεται, αναλύει και οπτικοποιεί γεωγραφικά δεδομένα.</a:t>
            </a:r>
          </a:p>
          <a:p>
            <a:r>
              <a:t>- Χρησιμοποιείται στη δασοκομία για τη διαχείριση δασών, τη μελέτη βιοποικιλότητας και την πρόληψη κινδύνων.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Χαρτογράφηση και Ανάλυση Δασικών Περιοχών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Δημιουργία χαρτών δασικής κάλυψης.</a:t>
            </a:r>
          </a:p>
          <a:p>
            <a:r>
              <a:t>- Ανάλυση αλλαγών στη δασική έκταση με την πάροδο του χρόνου.</a:t>
            </a:r>
          </a:p>
          <a:p>
            <a:r>
              <a:t>- Εντοπισμός περιοχών υψηλής οικολογικής σημασίας.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Διαχείριση Δασικών Εκτάσεων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Παρακολούθηση της υγείας των δασών.</a:t>
            </a:r>
          </a:p>
          <a:p>
            <a:r>
              <a:t>- Αποτύπωση αναδάσωσης και περιοχών υλοτομίας.</a:t>
            </a:r>
          </a:p>
          <a:p>
            <a:r>
              <a:t>- Προγραμματισμός μέτρων προστασίας δασών από καταστροφές.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Ανάλυση Βιοποικιλότητας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Χαρτογράφηση οικοτόπων και προστατευόμενων ειδών.</a:t>
            </a:r>
          </a:p>
          <a:p>
            <a:r>
              <a:t>- Μελέτη της επίδρασης ανθρώπινων δραστηριοτήτων στη βιοποικιλότητα.</a:t>
            </a:r>
          </a:p>
          <a:p>
            <a:r>
              <a:t>- Προστασία σπάνιων ή απειλούμενων ειδών.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Προβλέψεις Φυσικών Καταστροφών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Ανάλυση κινδύνου δασικών πυρκαγιών.</a:t>
            </a:r>
          </a:p>
          <a:p>
            <a:r>
              <a:t>- Προβλέψεις διάβρωσης του εδάφους.</a:t>
            </a:r>
          </a:p>
          <a:p>
            <a:r>
              <a:t>- Ενίσχυση της πρόληψης μέσω γεωχωρικών δεδομένων.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Παρακολούθηση Κλιματικών Αλλαγών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Καταγραφή μεταβολών θερμοκρασίας και υγρασίας.</a:t>
            </a:r>
          </a:p>
          <a:p>
            <a:r>
              <a:t>- Ανάλυση επιπτώσεων στις δασικές εκτάσεις.</a:t>
            </a:r>
          </a:p>
          <a:p>
            <a:r>
              <a:t>- Εφαρμογή στρατηγικών προσαρμογής.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Οπτικοποίηση και Παρουσίαση Δεδομένων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Δημιουργία δυναμικών χαρτών και γραφημάτων.</a:t>
            </a:r>
          </a:p>
          <a:p>
            <a:r>
              <a:t>- Παρουσίαση δεδομένων σε υπεύθυνους λήψης αποφάσεων.</a:t>
            </a:r>
          </a:p>
          <a:p>
            <a:r>
              <a:t>- Ευαισθητοποίηση του κοινού για τη σημασία των δασών.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Το GIS αποτελεί εργαλείο ζωτικής σημασίας για τη δασοκομία.</a:t>
            </a:r>
          </a:p>
          <a:p>
            <a:r>
              <a:t>- Βελτιώνει τη διαχείριση, προστασία και βιωσιμότητα των δασών.</a:t>
            </a:r>
          </a:p>
          <a:p>
            <a:r>
              <a:t>- Υποστηρίζει την αντιμετώπιση περιβαλλοντικών προκλήσεων.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231</Words>
  <Application>Microsoft Macintosh PowerPoint</Application>
  <PresentationFormat>Προβολή στην οθόνη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Office Theme</vt:lpstr>
      <vt:lpstr>Λειτουργίες Λογισμικού Γεωγραφικού Συστήματος Πληροφοριών (GIS) στη Δασοκομία</vt:lpstr>
      <vt:lpstr>Τι είναι το GIS;</vt:lpstr>
      <vt:lpstr>Χαρτογράφηση και Ανάλυση Δασικών Περιοχών</vt:lpstr>
      <vt:lpstr>Διαχείριση Δασικών Εκτάσεων</vt:lpstr>
      <vt:lpstr>Ανάλυση Βιοποικιλότητας</vt:lpstr>
      <vt:lpstr>Προβλέψεις Φυσικών Καταστροφών</vt:lpstr>
      <vt:lpstr>Παρακολούθηση Κλιματικών Αλλαγών</vt:lpstr>
      <vt:lpstr>Οπτικοποίηση και Παρουσίαση Δεδομένων</vt:lpstr>
      <vt:lpstr>Συμπεράσματα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Λειτουργίες Λογισμικού Γεωγραφικού Συστήματος Πληροφοριών (GIS) στη Δασοκομία</dc:title>
  <dc:creator>User</dc:creator>
  <dc:description>generated using python-pptx</dc:description>
  <cp:lastModifiedBy>User</cp:lastModifiedBy>
  <cp:revision>1</cp:revision>
  <dcterms:created xsi:type="dcterms:W3CDTF">2013-01-27T09:14:16Z</dcterms:created>
  <dcterms:modified xsi:type="dcterms:W3CDTF">2025-03-15T10:24:43Z</dcterms:modified>
</cp:coreProperties>
</file>