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15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- Ευθεία γραμμή σύνδεσης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Έλλειψη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- Έλλειψη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8 - Ορθογώνιο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Ευθεία γραμμή σύνδεσης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- Ευθεία γραμμή σύνδεσης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- Ορθογώνιο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- Έλλειψη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Έλλειψη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Έλλειψη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Έλλειψη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Έλλειψη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- Ευθεία γραμμή σύνδεσης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22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- Ευθεία γραμμή σύνδεσης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- Ευθεία γραμμή σύνδεσης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- Ευθεία γραμμή σύνδεσης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3/23/2026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2800" dirty="0" smtClean="0"/>
              <a:t>ΣΑΕΚ ΤΡΙΠΟΛΗΣ Ειδικότητα</a:t>
            </a:r>
            <a:r>
              <a:rPr lang="en-US" sz="2800" dirty="0" smtClean="0"/>
              <a:t>:</a:t>
            </a:r>
            <a:r>
              <a:rPr lang="el-GR" sz="2800" dirty="0" smtClean="0"/>
              <a:t>ΤΕΧΝΙΚΟΣ ΔΑΣΙΚΗΣ ΠΡΟΣΤΑΣΙΑΣ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Μάθημα</a:t>
            </a:r>
            <a:r>
              <a:rPr lang="en-US" dirty="0" smtClean="0"/>
              <a:t>: </a:t>
            </a:r>
            <a:r>
              <a:rPr lang="el-GR" dirty="0" smtClean="0"/>
              <a:t>Πρακτική Εφαρμογή στην ειδικότητα.</a:t>
            </a:r>
          </a:p>
          <a:p>
            <a:r>
              <a:rPr lang="el-GR" dirty="0" smtClean="0"/>
              <a:t>Εκπαιδευτής</a:t>
            </a:r>
            <a:r>
              <a:rPr lang="en-US" dirty="0" smtClean="0"/>
              <a:t>: </a:t>
            </a:r>
            <a:r>
              <a:rPr lang="el-GR" dirty="0" smtClean="0"/>
              <a:t>Αναστάσιος Ξύδης Γεωπόνος ΤΕ </a:t>
            </a:r>
            <a:r>
              <a:rPr lang="el-GR" dirty="0" smtClean="0"/>
              <a:t>ΜΒΑ </a:t>
            </a:r>
            <a:r>
              <a:rPr lang="el-GR" dirty="0" err="1" smtClean="0"/>
              <a:t>Υποψ</a:t>
            </a:r>
            <a:r>
              <a:rPr lang="el-GR" dirty="0" smtClean="0"/>
              <a:t> Διδάκτορας Πανεπιστημίου Πελοποννήσου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Εισαγωγή στα GIS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Συστήματα διαχείρισης χωρικών δεδομένων</a:t>
            </a:r>
          </a:p>
          <a:p>
            <a:r>
              <a:t>Ανάλυση και απεικόνιση γεωγραφικών πληροφοριών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Δεδομένα GIS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Raster (εικόνες)</a:t>
            </a:r>
          </a:p>
          <a:p>
            <a:r>
              <a:t>Vector (σημεία, γραμμές, πολύγωνα)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Raster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/>
              <a:t>Δορυφορική </a:t>
            </a:r>
            <a:r>
              <a:rPr smtClean="0"/>
              <a:t>εικόνα </a:t>
            </a:r>
            <a:r>
              <a:rPr/>
              <a:t>ή </a:t>
            </a:r>
            <a:r>
              <a:rPr smtClean="0"/>
              <a:t>αεροφωτογραφία</a:t>
            </a:r>
            <a:endParaRPr lang="el-GR" dirty="0" smtClean="0"/>
          </a:p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Παράδειγμα 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Σημεία: πόλεις</a:t>
            </a:r>
          </a:p>
          <a:p>
            <a:r>
              <a:t>Γραμμές: δρόμοι</a:t>
            </a:r>
          </a:p>
          <a:p>
            <a:r>
              <a:t>Πολύγωνα: δάση</a:t>
            </a:r>
          </a:p>
        </p:txBody>
      </p:sp>
      <p:pic>
        <p:nvPicPr>
          <p:cNvPr id="6146" name="Picture 2" descr="C:\Users\User\Desktop\αρχείο λήψης (5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00" y="2040468"/>
            <a:ext cx="3505200" cy="3572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Γεωαναφορά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Τοποθέτηση εικόνας σε πραγματικές συντεταγμένες</a:t>
            </a:r>
          </a:p>
        </p:txBody>
      </p:sp>
      <p:pic>
        <p:nvPicPr>
          <p:cNvPr id="7170" name="Picture 2" descr="C:\Users\User\Desktop\images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4732" y="2862263"/>
            <a:ext cx="5723467" cy="2742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Βήματα Γεωαναφοράς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Εισαγωγή εικόνας</a:t>
            </a:r>
          </a:p>
          <a:p>
            <a:r>
              <a:t>Επιλογή σημείων</a:t>
            </a:r>
          </a:p>
          <a:p>
            <a:r>
              <a:t>Μετασχηματισμός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Ψηφιοποίηση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Μετατροπή χαρτών </a:t>
            </a:r>
            <a:r>
              <a:rPr/>
              <a:t>σε </a:t>
            </a:r>
            <a:r>
              <a:rPr smtClean="0"/>
              <a:t>ψηφιακά </a:t>
            </a:r>
            <a:r>
              <a:t>δεδομένα</a:t>
            </a:r>
          </a:p>
        </p:txBody>
      </p:sp>
      <p:pic>
        <p:nvPicPr>
          <p:cNvPr id="17411" name="Picture 3" descr="C:\Users\User\Desktop\αρχείο λήψης (14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4533" y="3293534"/>
            <a:ext cx="3852334" cy="21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Θεματικοί Χάρτες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Παρουσιάζουν συγκεκριμένη πληροφορία</a:t>
            </a:r>
          </a:p>
          <a:p>
            <a:r>
              <a:t>π.χ. βλάστηση ή πυρκαγιές</a:t>
            </a:r>
          </a:p>
        </p:txBody>
      </p:sp>
      <p:pic>
        <p:nvPicPr>
          <p:cNvPr id="8194" name="Picture 2" descr="C:\Users\User\Desktop\41775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3867" y="2836333"/>
            <a:ext cx="4301066" cy="3557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Τηλεπισκόπηση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Συλλογή πληροφοριών από απόσταση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Πηγές Τηλεπισκόπησης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Δορυφόροι</a:t>
            </a:r>
          </a:p>
          <a:p>
            <a:r>
              <a:t>Αεροσκάφη</a:t>
            </a:r>
          </a:p>
          <a:p>
            <a:r>
              <a:t>Drones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Τίτλος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Χαρτογραφία, Γεωαναφορά, Τηλεπισκόπηση και Φωτοερμηνεία</a:t>
            </a:r>
          </a:p>
          <a:p>
            <a:r>
              <a:t>Εφαρμογές στη Δασική Διαχείριση</a:t>
            </a:r>
          </a:p>
          <a:p>
            <a:pPr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Δορυφορικές Εικόνες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Παρακολούθηση αλλαγών στο περιβάλλον</a:t>
            </a:r>
          </a:p>
        </p:txBody>
      </p:sp>
      <p:pic>
        <p:nvPicPr>
          <p:cNvPr id="9218" name="Picture 2" descr="C:\Users\User\Desktop\αρχείο λήψης (6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3933" y="2819400"/>
            <a:ext cx="3471333" cy="256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Εφαρμογές στη Δασοπονία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Ανίχνευση πυρκαγιών</a:t>
            </a:r>
          </a:p>
          <a:p>
            <a:r>
              <a:t>Παρακολούθηση βλάστησης</a:t>
            </a:r>
          </a:p>
        </p:txBody>
      </p:sp>
      <p:pic>
        <p:nvPicPr>
          <p:cNvPr id="10243" name="Picture 3" descr="C:\Users\User\Desktop\αρχείο λήψης (7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4" y="3064933"/>
            <a:ext cx="2867025" cy="2531534"/>
          </a:xfrm>
          <a:prstGeom prst="rect">
            <a:avLst/>
          </a:prstGeom>
          <a:noFill/>
        </p:spPr>
      </p:pic>
      <p:pic>
        <p:nvPicPr>
          <p:cNvPr id="10245" name="Picture 5" descr="C:\Users\User\Desktop\αρχείο λήψης (8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1333" y="3064933"/>
            <a:ext cx="3183467" cy="2387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Καμένη Έκταση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Χαρτογράφηση μετά από πυρκαγιά</a:t>
            </a:r>
          </a:p>
        </p:txBody>
      </p:sp>
      <p:pic>
        <p:nvPicPr>
          <p:cNvPr id="11267" name="Picture 3" descr="C:\Users\User\Desktop\αρχείο λήψης (9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9000" y="2777067"/>
            <a:ext cx="2965450" cy="2810933"/>
          </a:xfrm>
          <a:prstGeom prst="rect">
            <a:avLst/>
          </a:prstGeom>
          <a:noFill/>
        </p:spPr>
      </p:pic>
      <p:pic>
        <p:nvPicPr>
          <p:cNvPr id="11268" name="Picture 4" descr="C:\Users\User\Desktop\αρχείο λήψης (10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0467" y="2777067"/>
            <a:ext cx="3098800" cy="2683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Δείκτης Βλάστησης NDVI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Δείκτης </a:t>
            </a:r>
            <a:r>
              <a:rPr/>
              <a:t>υγείας </a:t>
            </a:r>
            <a:r>
              <a:rPr smtClean="0"/>
              <a:t>φυτών</a:t>
            </a:r>
            <a:r>
              <a:rPr lang="el-GR" dirty="0" smtClean="0"/>
              <a:t> </a:t>
            </a:r>
            <a:endParaRPr/>
          </a:p>
        </p:txBody>
      </p:sp>
      <p:pic>
        <p:nvPicPr>
          <p:cNvPr id="12291" name="Picture 3" descr="C:\Users\User\Desktop\αρχείο λήψης (11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624667"/>
            <a:ext cx="2954867" cy="2980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Φωτοερμηνεία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Ανάλυση αεροφωτογραφιών</a:t>
            </a:r>
          </a:p>
        </p:txBody>
      </p:sp>
      <p:pic>
        <p:nvPicPr>
          <p:cNvPr id="13315" name="Picture 3" descr="C:\Users\User\Desktop\αρχείο λήψης (12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8467" y="2937933"/>
            <a:ext cx="4089400" cy="2711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Στερεοσκοπία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Παρατήρηση εικόνων σε 3D</a:t>
            </a:r>
          </a:p>
        </p:txBody>
      </p:sp>
      <p:pic>
        <p:nvPicPr>
          <p:cNvPr id="14339" name="Picture 3" descr="C:\Users\User\Desktop\αρχείο λήψης (13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9133" y="2709333"/>
            <a:ext cx="3979333" cy="28363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Εργαστήριο GIS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Αναγνώριση τοπογραφικού χάρτη</a:t>
            </a:r>
          </a:p>
        </p:txBody>
      </p:sp>
      <p:pic>
        <p:nvPicPr>
          <p:cNvPr id="15362" name="Picture 2" descr="C:\Users\User\Desktop\αρχείο λήψης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2200" y="2641599"/>
            <a:ext cx="2497667" cy="2633133"/>
          </a:xfrm>
          <a:prstGeom prst="rect">
            <a:avLst/>
          </a:prstGeom>
          <a:noFill/>
        </p:spPr>
      </p:pic>
      <p:pic>
        <p:nvPicPr>
          <p:cNvPr id="15364" name="Picture 4" descr="C:\Users\User\Desktop\αρχείο λήψης (10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3013" y="3146955"/>
            <a:ext cx="2543175" cy="180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Εργαστήριο GIS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Γεωαναφορά εικόνας</a:t>
            </a:r>
          </a:p>
        </p:txBody>
      </p:sp>
      <p:pic>
        <p:nvPicPr>
          <p:cNvPr id="4" name="Picture 2" descr="C:\Users\User\Desktop\images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4066" y="2862263"/>
            <a:ext cx="3716868" cy="2742670"/>
          </a:xfrm>
          <a:prstGeom prst="rect">
            <a:avLst/>
          </a:prstGeom>
          <a:noFill/>
        </p:spPr>
      </p:pic>
      <p:pic>
        <p:nvPicPr>
          <p:cNvPr id="16386" name="Picture 2" descr="C:\Users\User\Desktop\αρχείο λήψης (11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4589" y="3036888"/>
            <a:ext cx="2028825" cy="2257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Εργαστήριο GIS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Ψηφιοποίηση δασικής περιοχής</a:t>
            </a:r>
          </a:p>
        </p:txBody>
      </p:sp>
      <p:pic>
        <p:nvPicPr>
          <p:cNvPr id="18434" name="Picture 2" descr="C:\Users\User\Desktop\αρχείο λήψης (14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667" y="2455864"/>
            <a:ext cx="2600325" cy="1762125"/>
          </a:xfrm>
          <a:prstGeom prst="rect">
            <a:avLst/>
          </a:prstGeom>
          <a:noFill/>
        </p:spPr>
      </p:pic>
      <p:pic>
        <p:nvPicPr>
          <p:cNvPr id="18435" name="Picture 3" descr="C:\Users\User\Desktop\αρχείο λήψης (15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4249" y="2455864"/>
            <a:ext cx="3012017" cy="1881189"/>
          </a:xfrm>
          <a:prstGeom prst="rect">
            <a:avLst/>
          </a:prstGeom>
          <a:noFill/>
        </p:spPr>
      </p:pic>
      <p:pic>
        <p:nvPicPr>
          <p:cNvPr id="18436" name="Picture 4" descr="C:\Users\User\Desktop\αρχείο λήψης (16)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530" y="4689475"/>
            <a:ext cx="2962275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GIS και τηλεπισκόπηση είναι βασικά εργαλεία περιβαλλοντικής διαχείρισης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Στόχοι Μαθήματος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Κατανόηση βασικών εννοιών GIS</a:t>
            </a:r>
          </a:p>
          <a:p>
            <a:r>
              <a:t>Αναγνώριση τοπογραφικών χαρτών</a:t>
            </a:r>
          </a:p>
          <a:p>
            <a:r>
              <a:t>Εισαγωγή στην τηλεπισκόπηση</a:t>
            </a:r>
          </a:p>
          <a:p>
            <a:r>
              <a:t>Εφαρμογές σε δασικές πυρκαγιές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Χαρτογραφία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Επιστήμη δημιουργίας χαρτών</a:t>
            </a:r>
          </a:p>
          <a:p>
            <a:r>
              <a:t>Οπτική αναπαράσταση γεωγραφικών δεδομένων</a:t>
            </a:r>
          </a:p>
          <a:p>
            <a:r>
              <a:t>Χρήση σε περιβαλλοντική διαχείριση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Τύποι Χαρτών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Τοπογραφικοί</a:t>
            </a:r>
          </a:p>
          <a:p>
            <a:r>
              <a:t>Θεματικοί</a:t>
            </a:r>
          </a:p>
          <a:p>
            <a:r>
              <a:t>Δασικοί</a:t>
            </a:r>
          </a:p>
          <a:p>
            <a:r>
              <a:t>Χάρτες χρήσεων γης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Τοπογραφικός Χάρτης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Παρουσιάζει μορφολογία εδάφους</a:t>
            </a:r>
          </a:p>
          <a:p>
            <a:r>
              <a:t>Υψομετρικές καμπύλες</a:t>
            </a:r>
          </a:p>
          <a:p>
            <a:r>
              <a:t>Δρόμους και ποτάμια</a:t>
            </a:r>
          </a:p>
        </p:txBody>
      </p:sp>
      <p:pic>
        <p:nvPicPr>
          <p:cNvPr id="1026" name="Picture 2" descr="C:\Users\User\Desktop\αρχείο λήψης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600" y="3825346"/>
            <a:ext cx="3191933" cy="2089150"/>
          </a:xfrm>
          <a:prstGeom prst="rect">
            <a:avLst/>
          </a:prstGeom>
          <a:noFill/>
        </p:spPr>
      </p:pic>
      <p:pic>
        <p:nvPicPr>
          <p:cNvPr id="1027" name="Picture 3" descr="C:\Users\User\Desktop\αρχείο λήψης (1)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7533" y="3920067"/>
            <a:ext cx="3268134" cy="1994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Κλίμακα Χάρτη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1:50.000</a:t>
            </a:r>
          </a:p>
          <a:p>
            <a:r>
              <a:t>1 cm στον χάρτη = 500 m στο έδαφος</a:t>
            </a:r>
          </a:p>
          <a:p>
            <a:r>
              <a:t>Χρήση για μέτρηση αποστάσεων</a:t>
            </a:r>
          </a:p>
        </p:txBody>
      </p:sp>
      <p:pic>
        <p:nvPicPr>
          <p:cNvPr id="2050" name="Picture 2" descr="C:\Users\User\Desktop\αρχείο λήψης (2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799" y="3733800"/>
            <a:ext cx="5037667" cy="2167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Υψομετρικές Καμπύλες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Γραμμές ίδιου υψομέτρου</a:t>
            </a:r>
          </a:p>
          <a:p>
            <a:r>
              <a:t>Πυκνές γραμμές = απότομη κλίση</a:t>
            </a:r>
          </a:p>
          <a:p>
            <a:r>
              <a:t>Αραιές γραμμές = επίπεδο έδαφος</a:t>
            </a:r>
          </a:p>
        </p:txBody>
      </p:sp>
      <p:pic>
        <p:nvPicPr>
          <p:cNvPr id="3074" name="Picture 2" descr="C:\Users\User\Desktop\αρχείο λήψης (3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4933" y="3716867"/>
            <a:ext cx="4910667" cy="2409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Γεωγραφικές Συντεταγμένες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t>Σύστημα εντοπισμού σημείων στη Γη</a:t>
            </a:r>
          </a:p>
          <a:p>
            <a:r>
              <a:t>Γεωγραφικό πλάτος και μήκος</a:t>
            </a:r>
          </a:p>
        </p:txBody>
      </p:sp>
      <p:pic>
        <p:nvPicPr>
          <p:cNvPr id="4098" name="Picture 2" descr="C:\Users\User\Desktop\αρχείο λήψης (4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7799" y="2988733"/>
            <a:ext cx="3318933" cy="2937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εξοχή">
  <a:themeElements>
    <a:clrScheme name="Προεξοχή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Προεξοχή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Προεξοχή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</TotalTime>
  <Words>268</Words>
  <Application>Microsoft Macintosh PowerPoint</Application>
  <PresentationFormat>Προβολή στην οθόνη (4:3)</PresentationFormat>
  <Paragraphs>85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Προεξοχή</vt:lpstr>
      <vt:lpstr>ΣΑΕΚ ΤΡΙΠΟΛΗΣ Ειδικότητα:ΤΕΧΝΙΚΟΣ ΔΑΣΙΚΗΣ ΠΡΟΣΤΑΣΙΑΣ</vt:lpstr>
      <vt:lpstr>Τίτλος</vt:lpstr>
      <vt:lpstr>Στόχοι Μαθήματος</vt:lpstr>
      <vt:lpstr>Τι είναι Χαρτογραφία</vt:lpstr>
      <vt:lpstr>Τύποι Χαρτών</vt:lpstr>
      <vt:lpstr>Τοπογραφικός Χάρτης</vt:lpstr>
      <vt:lpstr>Κλίμακα Χάρτη</vt:lpstr>
      <vt:lpstr>Υψομετρικές Καμπύλες</vt:lpstr>
      <vt:lpstr>Γεωγραφικές Συντεταγμένες</vt:lpstr>
      <vt:lpstr>Εισαγωγή στα GIS</vt:lpstr>
      <vt:lpstr>Δεδομένα GIS</vt:lpstr>
      <vt:lpstr>Παράδειγμα Raster</vt:lpstr>
      <vt:lpstr>Παράδειγμα Vector</vt:lpstr>
      <vt:lpstr>Γεωαναφορά</vt:lpstr>
      <vt:lpstr>Βήματα Γεωαναφοράς</vt:lpstr>
      <vt:lpstr>Ψηφιοποίηση</vt:lpstr>
      <vt:lpstr>Θεματικοί Χάρτες</vt:lpstr>
      <vt:lpstr>Τηλεπισκόπηση</vt:lpstr>
      <vt:lpstr>Πηγές Τηλεπισκόπησης</vt:lpstr>
      <vt:lpstr>Δορυφορικές Εικόνες</vt:lpstr>
      <vt:lpstr>Εφαρμογές στη Δασοπονία</vt:lpstr>
      <vt:lpstr>Καμένη Έκταση</vt:lpstr>
      <vt:lpstr>Δείκτης Βλάστησης NDVI</vt:lpstr>
      <vt:lpstr>Φωτοερμηνεία</vt:lpstr>
      <vt:lpstr>Στερεοσκοπία</vt:lpstr>
      <vt:lpstr>Εργαστήριο GIS 1</vt:lpstr>
      <vt:lpstr>Εργαστήριο GIS 2</vt:lpstr>
      <vt:lpstr>Εργαστήριο GIS 3</vt:lpstr>
      <vt:lpstr>Συμπεράσματα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</dc:title>
  <dc:creator>User</dc:creator>
  <dc:description>generated using python-pptx</dc:description>
  <cp:lastModifiedBy>User</cp:lastModifiedBy>
  <cp:revision>14</cp:revision>
  <dcterms:created xsi:type="dcterms:W3CDTF">2013-01-27T09:14:16Z</dcterms:created>
  <dcterms:modified xsi:type="dcterms:W3CDTF">2026-03-23T19:08:19Z</dcterms:modified>
</cp:coreProperties>
</file>