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714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CA178B9-9925-4297-822A-ACBAC2B43DE7}" type="doc">
      <dgm:prSet loTypeId="urn:microsoft.com/office/officeart/2005/8/layout/vList2" loCatId="list" qsTypeId="urn:microsoft.com/office/officeart/2005/8/quickstyle/simple4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167BE0B2-62F2-471C-B4A6-44CD943DE367}">
      <dgm:prSet/>
      <dgm:spPr/>
      <dgm:t>
        <a:bodyPr/>
        <a:lstStyle/>
        <a:p>
          <a:r>
            <a:rPr lang="el-GR"/>
            <a:t>Ανάλογα με το είδος του ενεργού υλικού που χρησιμοποιείται</a:t>
          </a:r>
          <a:endParaRPr lang="en-US"/>
        </a:p>
      </dgm:t>
    </dgm:pt>
    <dgm:pt modelId="{E10D70B5-187A-4ACE-A70B-79272F048C1E}" type="parTrans" cxnId="{F593E153-08EF-4B00-8E7F-12F0192E0832}">
      <dgm:prSet/>
      <dgm:spPr/>
      <dgm:t>
        <a:bodyPr/>
        <a:lstStyle/>
        <a:p>
          <a:endParaRPr lang="en-US"/>
        </a:p>
      </dgm:t>
    </dgm:pt>
    <dgm:pt modelId="{8A640D8A-0BAC-4807-9777-26A13CBB7DF6}" type="sibTrans" cxnId="{F593E153-08EF-4B00-8E7F-12F0192E0832}">
      <dgm:prSet/>
      <dgm:spPr/>
      <dgm:t>
        <a:bodyPr/>
        <a:lstStyle/>
        <a:p>
          <a:endParaRPr lang="en-US"/>
        </a:p>
      </dgm:t>
    </dgm:pt>
    <dgm:pt modelId="{753294D4-7189-4397-971A-F4C223868FA1}">
      <dgm:prSet/>
      <dgm:spPr/>
      <dgm:t>
        <a:bodyPr/>
        <a:lstStyle/>
        <a:p>
          <a:r>
            <a:rPr lang="en-US"/>
            <a:t>LASER </a:t>
          </a:r>
          <a:r>
            <a:rPr lang="el-GR"/>
            <a:t>Στερεά</a:t>
          </a:r>
          <a:endParaRPr lang="en-US"/>
        </a:p>
      </dgm:t>
    </dgm:pt>
    <dgm:pt modelId="{E00F0395-5121-440A-A0D0-9696D4796FE5}" type="parTrans" cxnId="{2DA96262-E907-4A8E-A470-CBA2734A4EC7}">
      <dgm:prSet/>
      <dgm:spPr/>
      <dgm:t>
        <a:bodyPr/>
        <a:lstStyle/>
        <a:p>
          <a:endParaRPr lang="en-US"/>
        </a:p>
      </dgm:t>
    </dgm:pt>
    <dgm:pt modelId="{703B06E5-84AA-41A8-B064-A487580A5B04}" type="sibTrans" cxnId="{2DA96262-E907-4A8E-A470-CBA2734A4EC7}">
      <dgm:prSet/>
      <dgm:spPr/>
      <dgm:t>
        <a:bodyPr/>
        <a:lstStyle/>
        <a:p>
          <a:endParaRPr lang="en-US"/>
        </a:p>
      </dgm:t>
    </dgm:pt>
    <dgm:pt modelId="{264569E3-F847-4B7A-9FBE-F384B669D921}">
      <dgm:prSet/>
      <dgm:spPr/>
      <dgm:t>
        <a:bodyPr/>
        <a:lstStyle/>
        <a:p>
          <a:r>
            <a:rPr lang="en-US"/>
            <a:t>LASER </a:t>
          </a:r>
          <a:r>
            <a:rPr lang="el-GR"/>
            <a:t>Υγρά</a:t>
          </a:r>
          <a:endParaRPr lang="en-US"/>
        </a:p>
      </dgm:t>
    </dgm:pt>
    <dgm:pt modelId="{0A72F10D-0C8A-4F68-A4F2-89B9036A2A55}" type="parTrans" cxnId="{0BAB5812-24FA-43E5-BDC0-36D9C527A038}">
      <dgm:prSet/>
      <dgm:spPr/>
      <dgm:t>
        <a:bodyPr/>
        <a:lstStyle/>
        <a:p>
          <a:endParaRPr lang="en-US"/>
        </a:p>
      </dgm:t>
    </dgm:pt>
    <dgm:pt modelId="{8890EE74-E23F-4FEF-AB15-91120E41A65A}" type="sibTrans" cxnId="{0BAB5812-24FA-43E5-BDC0-36D9C527A038}">
      <dgm:prSet/>
      <dgm:spPr/>
      <dgm:t>
        <a:bodyPr/>
        <a:lstStyle/>
        <a:p>
          <a:endParaRPr lang="en-US"/>
        </a:p>
      </dgm:t>
    </dgm:pt>
    <dgm:pt modelId="{3588641E-1246-4B49-93C9-DA319B090F70}">
      <dgm:prSet/>
      <dgm:spPr/>
      <dgm:t>
        <a:bodyPr/>
        <a:lstStyle/>
        <a:p>
          <a:r>
            <a:rPr lang="en-US"/>
            <a:t>LASER </a:t>
          </a:r>
          <a:r>
            <a:rPr lang="el-GR"/>
            <a:t>Αέρια</a:t>
          </a:r>
          <a:endParaRPr lang="en-US"/>
        </a:p>
      </dgm:t>
    </dgm:pt>
    <dgm:pt modelId="{446FF79F-6C90-49A7-803B-061D9052B304}" type="parTrans" cxnId="{156543D6-EE27-4FF7-AD53-5B91D35C7CBD}">
      <dgm:prSet/>
      <dgm:spPr/>
      <dgm:t>
        <a:bodyPr/>
        <a:lstStyle/>
        <a:p>
          <a:endParaRPr lang="en-US"/>
        </a:p>
      </dgm:t>
    </dgm:pt>
    <dgm:pt modelId="{3BA1F751-0E70-4662-9F54-DF31A7AE0140}" type="sibTrans" cxnId="{156543D6-EE27-4FF7-AD53-5B91D35C7CBD}">
      <dgm:prSet/>
      <dgm:spPr/>
      <dgm:t>
        <a:bodyPr/>
        <a:lstStyle/>
        <a:p>
          <a:endParaRPr lang="en-US"/>
        </a:p>
      </dgm:t>
    </dgm:pt>
    <dgm:pt modelId="{144100FD-EFEA-4CBF-ABA7-B28208321AA4}" type="pres">
      <dgm:prSet presAssocID="{DCA178B9-9925-4297-822A-ACBAC2B43DE7}" presName="linear" presStyleCnt="0">
        <dgm:presLayoutVars>
          <dgm:animLvl val="lvl"/>
          <dgm:resizeHandles val="exact"/>
        </dgm:presLayoutVars>
      </dgm:prSet>
      <dgm:spPr/>
    </dgm:pt>
    <dgm:pt modelId="{B820AF16-F2A6-4E62-965F-679DCE619833}" type="pres">
      <dgm:prSet presAssocID="{167BE0B2-62F2-471C-B4A6-44CD943DE367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19CFE78A-1709-4D17-B3FB-5F074867EEB9}" type="pres">
      <dgm:prSet presAssocID="{8A640D8A-0BAC-4807-9777-26A13CBB7DF6}" presName="spacer" presStyleCnt="0"/>
      <dgm:spPr/>
    </dgm:pt>
    <dgm:pt modelId="{AE646514-61F3-4789-A140-8E808ED41923}" type="pres">
      <dgm:prSet presAssocID="{753294D4-7189-4397-971A-F4C223868FA1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D6538926-AEE5-44DF-B47B-7792848E8FCA}" type="pres">
      <dgm:prSet presAssocID="{703B06E5-84AA-41A8-B064-A487580A5B04}" presName="spacer" presStyleCnt="0"/>
      <dgm:spPr/>
    </dgm:pt>
    <dgm:pt modelId="{F6680D63-F9F4-4A2E-9B06-D69CC959CE2F}" type="pres">
      <dgm:prSet presAssocID="{264569E3-F847-4B7A-9FBE-F384B669D921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E8A442FD-0F54-4F04-8D92-F6CEA8F6D877}" type="pres">
      <dgm:prSet presAssocID="{8890EE74-E23F-4FEF-AB15-91120E41A65A}" presName="spacer" presStyleCnt="0"/>
      <dgm:spPr/>
    </dgm:pt>
    <dgm:pt modelId="{BE657571-0ABA-45E5-8D7B-0DC741703C95}" type="pres">
      <dgm:prSet presAssocID="{3588641E-1246-4B49-93C9-DA319B090F70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0627E30C-E94F-4E4E-AF91-413D6B376B2D}" type="presOf" srcId="{3588641E-1246-4B49-93C9-DA319B090F70}" destId="{BE657571-0ABA-45E5-8D7B-0DC741703C95}" srcOrd="0" destOrd="0" presId="urn:microsoft.com/office/officeart/2005/8/layout/vList2"/>
    <dgm:cxn modelId="{0BAB5812-24FA-43E5-BDC0-36D9C527A038}" srcId="{DCA178B9-9925-4297-822A-ACBAC2B43DE7}" destId="{264569E3-F847-4B7A-9FBE-F384B669D921}" srcOrd="2" destOrd="0" parTransId="{0A72F10D-0C8A-4F68-A4F2-89B9036A2A55}" sibTransId="{8890EE74-E23F-4FEF-AB15-91120E41A65A}"/>
    <dgm:cxn modelId="{2DA96262-E907-4A8E-A470-CBA2734A4EC7}" srcId="{DCA178B9-9925-4297-822A-ACBAC2B43DE7}" destId="{753294D4-7189-4397-971A-F4C223868FA1}" srcOrd="1" destOrd="0" parTransId="{E00F0395-5121-440A-A0D0-9696D4796FE5}" sibTransId="{703B06E5-84AA-41A8-B064-A487580A5B04}"/>
    <dgm:cxn modelId="{F593E153-08EF-4B00-8E7F-12F0192E0832}" srcId="{DCA178B9-9925-4297-822A-ACBAC2B43DE7}" destId="{167BE0B2-62F2-471C-B4A6-44CD943DE367}" srcOrd="0" destOrd="0" parTransId="{E10D70B5-187A-4ACE-A70B-79272F048C1E}" sibTransId="{8A640D8A-0BAC-4807-9777-26A13CBB7DF6}"/>
    <dgm:cxn modelId="{4D4E8256-F2CE-471D-AA38-7942EC13F5B9}" type="presOf" srcId="{753294D4-7189-4397-971A-F4C223868FA1}" destId="{AE646514-61F3-4789-A140-8E808ED41923}" srcOrd="0" destOrd="0" presId="urn:microsoft.com/office/officeart/2005/8/layout/vList2"/>
    <dgm:cxn modelId="{04B406AC-E215-4C1D-BD7E-C9B49F2E0D57}" type="presOf" srcId="{167BE0B2-62F2-471C-B4A6-44CD943DE367}" destId="{B820AF16-F2A6-4E62-965F-679DCE619833}" srcOrd="0" destOrd="0" presId="urn:microsoft.com/office/officeart/2005/8/layout/vList2"/>
    <dgm:cxn modelId="{C87C5CBB-AC50-4F65-B012-58C90A742581}" type="presOf" srcId="{264569E3-F847-4B7A-9FBE-F384B669D921}" destId="{F6680D63-F9F4-4A2E-9B06-D69CC959CE2F}" srcOrd="0" destOrd="0" presId="urn:microsoft.com/office/officeart/2005/8/layout/vList2"/>
    <dgm:cxn modelId="{C94DFACD-3544-4270-8308-1D8E146F6A8C}" type="presOf" srcId="{DCA178B9-9925-4297-822A-ACBAC2B43DE7}" destId="{144100FD-EFEA-4CBF-ABA7-B28208321AA4}" srcOrd="0" destOrd="0" presId="urn:microsoft.com/office/officeart/2005/8/layout/vList2"/>
    <dgm:cxn modelId="{156543D6-EE27-4FF7-AD53-5B91D35C7CBD}" srcId="{DCA178B9-9925-4297-822A-ACBAC2B43DE7}" destId="{3588641E-1246-4B49-93C9-DA319B090F70}" srcOrd="3" destOrd="0" parTransId="{446FF79F-6C90-49A7-803B-061D9052B304}" sibTransId="{3BA1F751-0E70-4662-9F54-DF31A7AE0140}"/>
    <dgm:cxn modelId="{DEECC023-DA03-4B83-AB5E-3F3B0E61FDE8}" type="presParOf" srcId="{144100FD-EFEA-4CBF-ABA7-B28208321AA4}" destId="{B820AF16-F2A6-4E62-965F-679DCE619833}" srcOrd="0" destOrd="0" presId="urn:microsoft.com/office/officeart/2005/8/layout/vList2"/>
    <dgm:cxn modelId="{12DF4F14-D3DB-4807-8E62-D7A2AC793C47}" type="presParOf" srcId="{144100FD-EFEA-4CBF-ABA7-B28208321AA4}" destId="{19CFE78A-1709-4D17-B3FB-5F074867EEB9}" srcOrd="1" destOrd="0" presId="urn:microsoft.com/office/officeart/2005/8/layout/vList2"/>
    <dgm:cxn modelId="{4E59A462-D8E5-4235-971D-B6E79B729AEC}" type="presParOf" srcId="{144100FD-EFEA-4CBF-ABA7-B28208321AA4}" destId="{AE646514-61F3-4789-A140-8E808ED41923}" srcOrd="2" destOrd="0" presId="urn:microsoft.com/office/officeart/2005/8/layout/vList2"/>
    <dgm:cxn modelId="{FAA88572-D5B0-4318-A618-5C7A6427007A}" type="presParOf" srcId="{144100FD-EFEA-4CBF-ABA7-B28208321AA4}" destId="{D6538926-AEE5-44DF-B47B-7792848E8FCA}" srcOrd="3" destOrd="0" presId="urn:microsoft.com/office/officeart/2005/8/layout/vList2"/>
    <dgm:cxn modelId="{8F8A0176-D4EF-46EA-94B3-80939B24A763}" type="presParOf" srcId="{144100FD-EFEA-4CBF-ABA7-B28208321AA4}" destId="{F6680D63-F9F4-4A2E-9B06-D69CC959CE2F}" srcOrd="4" destOrd="0" presId="urn:microsoft.com/office/officeart/2005/8/layout/vList2"/>
    <dgm:cxn modelId="{A37A1879-2A9F-4D74-AC82-815C0C866974}" type="presParOf" srcId="{144100FD-EFEA-4CBF-ABA7-B28208321AA4}" destId="{E8A442FD-0F54-4F04-8D92-F6CEA8F6D877}" srcOrd="5" destOrd="0" presId="urn:microsoft.com/office/officeart/2005/8/layout/vList2"/>
    <dgm:cxn modelId="{CB4CBAE4-0FD9-44B9-9FB3-10B86894C088}" type="presParOf" srcId="{144100FD-EFEA-4CBF-ABA7-B28208321AA4}" destId="{BE657571-0ABA-45E5-8D7B-0DC741703C95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B3EBF74-F140-47B4-98E1-EC96C827AB5D}" type="doc">
      <dgm:prSet loTypeId="urn:microsoft.com/office/officeart/2005/8/layout/process5" loCatId="process" qsTypeId="urn:microsoft.com/office/officeart/2005/8/quickstyle/simple4" qsCatId="simple" csTypeId="urn:microsoft.com/office/officeart/2005/8/colors/accent2_2" csCatId="accent2"/>
      <dgm:spPr/>
      <dgm:t>
        <a:bodyPr/>
        <a:lstStyle/>
        <a:p>
          <a:endParaRPr lang="en-US"/>
        </a:p>
      </dgm:t>
    </dgm:pt>
    <dgm:pt modelId="{92A06D49-1778-4C3D-8DE0-3E7F2A9B7B84}">
      <dgm:prSet/>
      <dgm:spPr/>
      <dgm:t>
        <a:bodyPr/>
        <a:lstStyle/>
        <a:p>
          <a:r>
            <a:rPr lang="el-GR" baseline="0"/>
            <a:t>Ανάλογα με την ισχύ εξόδου της εκπεμπόμενης ακτινοβολίας</a:t>
          </a:r>
          <a:endParaRPr lang="en-US"/>
        </a:p>
      </dgm:t>
    </dgm:pt>
    <dgm:pt modelId="{66D0C787-2440-4740-9D49-18DB488A227C}" type="parTrans" cxnId="{9E218901-D2E6-4988-8A9A-D519D8D7DE8E}">
      <dgm:prSet/>
      <dgm:spPr/>
      <dgm:t>
        <a:bodyPr/>
        <a:lstStyle/>
        <a:p>
          <a:endParaRPr lang="en-US"/>
        </a:p>
      </dgm:t>
    </dgm:pt>
    <dgm:pt modelId="{32DDFA86-B657-46C8-A627-E3053B8D2362}" type="sibTrans" cxnId="{9E218901-D2E6-4988-8A9A-D519D8D7DE8E}">
      <dgm:prSet/>
      <dgm:spPr/>
      <dgm:t>
        <a:bodyPr/>
        <a:lstStyle/>
        <a:p>
          <a:endParaRPr lang="en-US"/>
        </a:p>
      </dgm:t>
    </dgm:pt>
    <dgm:pt modelId="{8E379224-BD3B-4791-830B-046EA996D7FD}">
      <dgm:prSet/>
      <dgm:spPr/>
      <dgm:t>
        <a:bodyPr/>
        <a:lstStyle/>
        <a:p>
          <a:r>
            <a:rPr lang="el-GR" baseline="0"/>
            <a:t>Μικρής ισχύος (0.5-50</a:t>
          </a:r>
          <a:r>
            <a:rPr lang="en-US" baseline="0"/>
            <a:t>mW)</a:t>
          </a:r>
          <a:r>
            <a:rPr lang="el-GR" baseline="0"/>
            <a:t>με ενεργό υλικό το </a:t>
          </a:r>
          <a:r>
            <a:rPr lang="en-US" baseline="0"/>
            <a:t>Me-Ne</a:t>
          </a:r>
          <a:endParaRPr lang="en-US"/>
        </a:p>
      </dgm:t>
    </dgm:pt>
    <dgm:pt modelId="{34F71C4D-A853-4B2C-81E4-6785526FA09E}" type="parTrans" cxnId="{23B6E91A-BC0B-4B45-8311-C100B746C567}">
      <dgm:prSet/>
      <dgm:spPr/>
      <dgm:t>
        <a:bodyPr/>
        <a:lstStyle/>
        <a:p>
          <a:endParaRPr lang="en-US"/>
        </a:p>
      </dgm:t>
    </dgm:pt>
    <dgm:pt modelId="{A7A92582-7135-42B4-B866-0DAB04814200}" type="sibTrans" cxnId="{23B6E91A-BC0B-4B45-8311-C100B746C567}">
      <dgm:prSet/>
      <dgm:spPr/>
      <dgm:t>
        <a:bodyPr/>
        <a:lstStyle/>
        <a:p>
          <a:endParaRPr lang="en-US"/>
        </a:p>
      </dgm:t>
    </dgm:pt>
    <dgm:pt modelId="{DD187FFA-6F50-4378-86A5-4FE76153C85D}">
      <dgm:prSet/>
      <dgm:spPr/>
      <dgm:t>
        <a:bodyPr/>
        <a:lstStyle/>
        <a:p>
          <a:r>
            <a:rPr lang="el-GR" baseline="0"/>
            <a:t>Μέσης ισχύος (5-20  </a:t>
          </a:r>
          <a:r>
            <a:rPr lang="en-US" baseline="0"/>
            <a:t>W)</a:t>
          </a:r>
          <a:r>
            <a:rPr lang="el-GR" baseline="0"/>
            <a:t>με ενεργό υλικό το </a:t>
          </a:r>
          <a:r>
            <a:rPr lang="en-US" baseline="0"/>
            <a:t>Ga-Al-As</a:t>
          </a:r>
          <a:endParaRPr lang="en-US"/>
        </a:p>
      </dgm:t>
    </dgm:pt>
    <dgm:pt modelId="{4F06938C-01C8-447C-BF67-4C0B6FF51CF3}" type="parTrans" cxnId="{79F40780-45A1-402F-9C3B-0337D7308B90}">
      <dgm:prSet/>
      <dgm:spPr/>
      <dgm:t>
        <a:bodyPr/>
        <a:lstStyle/>
        <a:p>
          <a:endParaRPr lang="en-US"/>
        </a:p>
      </dgm:t>
    </dgm:pt>
    <dgm:pt modelId="{B4E7F2ED-80D8-46F3-B985-C63FCE167882}" type="sibTrans" cxnId="{79F40780-45A1-402F-9C3B-0337D7308B90}">
      <dgm:prSet/>
      <dgm:spPr/>
      <dgm:t>
        <a:bodyPr/>
        <a:lstStyle/>
        <a:p>
          <a:endParaRPr lang="en-US"/>
        </a:p>
      </dgm:t>
    </dgm:pt>
    <dgm:pt modelId="{23A57A46-DC11-4230-B89D-129689BED18B}">
      <dgm:prSet/>
      <dgm:spPr/>
      <dgm:t>
        <a:bodyPr/>
        <a:lstStyle/>
        <a:p>
          <a:r>
            <a:rPr lang="el-GR" baseline="0"/>
            <a:t>Μεγάλης ισχύος με ενεργό υλικό το </a:t>
          </a:r>
          <a:r>
            <a:rPr lang="en-US" baseline="0"/>
            <a:t>Ar,Ne </a:t>
          </a:r>
          <a:r>
            <a:rPr lang="el-GR" baseline="0"/>
            <a:t>και το </a:t>
          </a:r>
          <a:r>
            <a:rPr lang="en-US" baseline="0"/>
            <a:t>Co2</a:t>
          </a:r>
          <a:endParaRPr lang="en-US"/>
        </a:p>
      </dgm:t>
    </dgm:pt>
    <dgm:pt modelId="{DD83C046-DEA8-40A5-9F5E-7678BB7E0D6B}" type="parTrans" cxnId="{D935F4A1-90BA-4A23-8F04-B90DCEC5A69D}">
      <dgm:prSet/>
      <dgm:spPr/>
      <dgm:t>
        <a:bodyPr/>
        <a:lstStyle/>
        <a:p>
          <a:endParaRPr lang="en-US"/>
        </a:p>
      </dgm:t>
    </dgm:pt>
    <dgm:pt modelId="{FE46AAAB-1951-45FE-880C-CD32A2CE6F6C}" type="sibTrans" cxnId="{D935F4A1-90BA-4A23-8F04-B90DCEC5A69D}">
      <dgm:prSet/>
      <dgm:spPr/>
      <dgm:t>
        <a:bodyPr/>
        <a:lstStyle/>
        <a:p>
          <a:endParaRPr lang="en-US"/>
        </a:p>
      </dgm:t>
    </dgm:pt>
    <dgm:pt modelId="{D7EEE5ED-C264-446C-A554-259D97D3D25C}" type="pres">
      <dgm:prSet presAssocID="{4B3EBF74-F140-47B4-98E1-EC96C827AB5D}" presName="diagram" presStyleCnt="0">
        <dgm:presLayoutVars>
          <dgm:dir/>
          <dgm:resizeHandles val="exact"/>
        </dgm:presLayoutVars>
      </dgm:prSet>
      <dgm:spPr/>
    </dgm:pt>
    <dgm:pt modelId="{F4CB1068-178E-464E-9DD7-86781579034C}" type="pres">
      <dgm:prSet presAssocID="{92A06D49-1778-4C3D-8DE0-3E7F2A9B7B84}" presName="node" presStyleLbl="node1" presStyleIdx="0" presStyleCnt="1">
        <dgm:presLayoutVars>
          <dgm:bulletEnabled val="1"/>
        </dgm:presLayoutVars>
      </dgm:prSet>
      <dgm:spPr/>
    </dgm:pt>
  </dgm:ptLst>
  <dgm:cxnLst>
    <dgm:cxn modelId="{9E218901-D2E6-4988-8A9A-D519D8D7DE8E}" srcId="{4B3EBF74-F140-47B4-98E1-EC96C827AB5D}" destId="{92A06D49-1778-4C3D-8DE0-3E7F2A9B7B84}" srcOrd="0" destOrd="0" parTransId="{66D0C787-2440-4740-9D49-18DB488A227C}" sibTransId="{32DDFA86-B657-46C8-A627-E3053B8D2362}"/>
    <dgm:cxn modelId="{E1459D17-57AD-4AF7-80CC-1E36C32C4326}" type="presOf" srcId="{4B3EBF74-F140-47B4-98E1-EC96C827AB5D}" destId="{D7EEE5ED-C264-446C-A554-259D97D3D25C}" srcOrd="0" destOrd="0" presId="urn:microsoft.com/office/officeart/2005/8/layout/process5"/>
    <dgm:cxn modelId="{23B6E91A-BC0B-4B45-8311-C100B746C567}" srcId="{92A06D49-1778-4C3D-8DE0-3E7F2A9B7B84}" destId="{8E379224-BD3B-4791-830B-046EA996D7FD}" srcOrd="0" destOrd="0" parTransId="{34F71C4D-A853-4B2C-81E4-6785526FA09E}" sibTransId="{A7A92582-7135-42B4-B866-0DAB04814200}"/>
    <dgm:cxn modelId="{C17D0724-6A90-4015-BB88-5834B0B5D3CE}" type="presOf" srcId="{8E379224-BD3B-4791-830B-046EA996D7FD}" destId="{F4CB1068-178E-464E-9DD7-86781579034C}" srcOrd="0" destOrd="1" presId="urn:microsoft.com/office/officeart/2005/8/layout/process5"/>
    <dgm:cxn modelId="{D5E0174C-ED89-468F-B822-3F07A545763C}" type="presOf" srcId="{23A57A46-DC11-4230-B89D-129689BED18B}" destId="{F4CB1068-178E-464E-9DD7-86781579034C}" srcOrd="0" destOrd="3" presId="urn:microsoft.com/office/officeart/2005/8/layout/process5"/>
    <dgm:cxn modelId="{6146C34F-B435-4115-B916-E8F805C90E6E}" type="presOf" srcId="{DD187FFA-6F50-4378-86A5-4FE76153C85D}" destId="{F4CB1068-178E-464E-9DD7-86781579034C}" srcOrd="0" destOrd="2" presId="urn:microsoft.com/office/officeart/2005/8/layout/process5"/>
    <dgm:cxn modelId="{79F40780-45A1-402F-9C3B-0337D7308B90}" srcId="{92A06D49-1778-4C3D-8DE0-3E7F2A9B7B84}" destId="{DD187FFA-6F50-4378-86A5-4FE76153C85D}" srcOrd="1" destOrd="0" parTransId="{4F06938C-01C8-447C-BF67-4C0B6FF51CF3}" sibTransId="{B4E7F2ED-80D8-46F3-B985-C63FCE167882}"/>
    <dgm:cxn modelId="{D935F4A1-90BA-4A23-8F04-B90DCEC5A69D}" srcId="{92A06D49-1778-4C3D-8DE0-3E7F2A9B7B84}" destId="{23A57A46-DC11-4230-B89D-129689BED18B}" srcOrd="2" destOrd="0" parTransId="{DD83C046-DEA8-40A5-9F5E-7678BB7E0D6B}" sibTransId="{FE46AAAB-1951-45FE-880C-CD32A2CE6F6C}"/>
    <dgm:cxn modelId="{A09F70D4-610A-41D5-9F87-6BD2899DC618}" type="presOf" srcId="{92A06D49-1778-4C3D-8DE0-3E7F2A9B7B84}" destId="{F4CB1068-178E-464E-9DD7-86781579034C}" srcOrd="0" destOrd="0" presId="urn:microsoft.com/office/officeart/2005/8/layout/process5"/>
    <dgm:cxn modelId="{E77E47A5-ED07-4C68-BC14-B58847656898}" type="presParOf" srcId="{D7EEE5ED-C264-446C-A554-259D97D3D25C}" destId="{F4CB1068-178E-464E-9DD7-86781579034C}" srcOrd="0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474757F-79F7-4EC4-BD44-F0C3095CA0D1}" type="doc">
      <dgm:prSet loTypeId="urn:microsoft.com/office/officeart/2005/8/layout/vList2" loCatId="list" qsTypeId="urn:microsoft.com/office/officeart/2005/8/quickstyle/simple4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A9736EE6-AB4F-4E98-9913-C97B8686B098}">
      <dgm:prSet/>
      <dgm:spPr/>
      <dgm:t>
        <a:bodyPr/>
        <a:lstStyle/>
        <a:p>
          <a:r>
            <a:rPr lang="en-US"/>
            <a:t>A</a:t>
          </a:r>
          <a:r>
            <a:rPr lang="el-GR"/>
            <a:t>νάλογα με την επίδραση που έχουν στους ακτινοβολούμενους ιστούς</a:t>
          </a:r>
          <a:endParaRPr lang="en-US"/>
        </a:p>
      </dgm:t>
    </dgm:pt>
    <dgm:pt modelId="{C4A9DC2D-F02A-4402-A03A-3E227B4529F7}" type="parTrans" cxnId="{C9F11251-EB0E-4E18-A75D-D3C1DC7E2F4E}">
      <dgm:prSet/>
      <dgm:spPr/>
      <dgm:t>
        <a:bodyPr/>
        <a:lstStyle/>
        <a:p>
          <a:endParaRPr lang="en-US"/>
        </a:p>
      </dgm:t>
    </dgm:pt>
    <dgm:pt modelId="{FCC9E5A3-F5F2-4514-A76A-98303E9920B8}" type="sibTrans" cxnId="{C9F11251-EB0E-4E18-A75D-D3C1DC7E2F4E}">
      <dgm:prSet/>
      <dgm:spPr/>
      <dgm:t>
        <a:bodyPr/>
        <a:lstStyle/>
        <a:p>
          <a:endParaRPr lang="en-US"/>
        </a:p>
      </dgm:t>
    </dgm:pt>
    <dgm:pt modelId="{2988CF63-231B-4D74-BA6B-D10D948BCCD5}">
      <dgm:prSet/>
      <dgm:spPr/>
      <dgm:t>
        <a:bodyPr/>
        <a:lstStyle/>
        <a:p>
          <a:r>
            <a:rPr lang="el-GR"/>
            <a:t>Αιμοστατικά</a:t>
          </a:r>
          <a:endParaRPr lang="en-US"/>
        </a:p>
      </dgm:t>
    </dgm:pt>
    <dgm:pt modelId="{A424DE48-34F4-47A9-9611-415EFC108DE6}" type="parTrans" cxnId="{61E2E95A-0F9D-4795-B1E0-257740F52BD8}">
      <dgm:prSet/>
      <dgm:spPr/>
      <dgm:t>
        <a:bodyPr/>
        <a:lstStyle/>
        <a:p>
          <a:endParaRPr lang="en-US"/>
        </a:p>
      </dgm:t>
    </dgm:pt>
    <dgm:pt modelId="{B1284645-19A5-4630-A2F0-DA3AD1462F67}" type="sibTrans" cxnId="{61E2E95A-0F9D-4795-B1E0-257740F52BD8}">
      <dgm:prSet/>
      <dgm:spPr/>
      <dgm:t>
        <a:bodyPr/>
        <a:lstStyle/>
        <a:p>
          <a:endParaRPr lang="en-US"/>
        </a:p>
      </dgm:t>
    </dgm:pt>
    <dgm:pt modelId="{0854AF65-4270-4276-9D34-69E14360D627}">
      <dgm:prSet/>
      <dgm:spPr/>
      <dgm:t>
        <a:bodyPr/>
        <a:lstStyle/>
        <a:p>
          <a:r>
            <a:rPr lang="el-GR"/>
            <a:t>Υψηλής έντασης ή ζεστά </a:t>
          </a:r>
          <a:r>
            <a:rPr lang="en-US"/>
            <a:t>Laser</a:t>
          </a:r>
        </a:p>
      </dgm:t>
    </dgm:pt>
    <dgm:pt modelId="{75FA72A7-9BAB-41A7-B47D-0499EB32CD19}" type="parTrans" cxnId="{CB7BE229-E2D8-489C-9FF7-F0FE806F093D}">
      <dgm:prSet/>
      <dgm:spPr/>
      <dgm:t>
        <a:bodyPr/>
        <a:lstStyle/>
        <a:p>
          <a:endParaRPr lang="en-US"/>
        </a:p>
      </dgm:t>
    </dgm:pt>
    <dgm:pt modelId="{78A266A2-4900-467F-A06B-21AD7D8D15F3}" type="sibTrans" cxnId="{CB7BE229-E2D8-489C-9FF7-F0FE806F093D}">
      <dgm:prSet/>
      <dgm:spPr/>
      <dgm:t>
        <a:bodyPr/>
        <a:lstStyle/>
        <a:p>
          <a:endParaRPr lang="en-US"/>
        </a:p>
      </dgm:t>
    </dgm:pt>
    <dgm:pt modelId="{265F9A4D-DF9F-4FF3-9482-EB1BA1B21693}">
      <dgm:prSet/>
      <dgm:spPr/>
      <dgm:t>
        <a:bodyPr/>
        <a:lstStyle/>
        <a:p>
          <a:r>
            <a:rPr lang="el-GR"/>
            <a:t>Κρύα ή θεραπευτικά </a:t>
          </a:r>
          <a:r>
            <a:rPr lang="en-US"/>
            <a:t>Laser(cold Laser)</a:t>
          </a:r>
        </a:p>
      </dgm:t>
    </dgm:pt>
    <dgm:pt modelId="{52C346F0-2922-411A-9A31-BD38F0A80D84}" type="parTrans" cxnId="{DC78902E-1AF2-43AF-9260-00BDD8B072FA}">
      <dgm:prSet/>
      <dgm:spPr/>
      <dgm:t>
        <a:bodyPr/>
        <a:lstStyle/>
        <a:p>
          <a:endParaRPr lang="en-US"/>
        </a:p>
      </dgm:t>
    </dgm:pt>
    <dgm:pt modelId="{5B0289CB-D91E-4E86-B33C-CE337DE9576B}" type="sibTrans" cxnId="{DC78902E-1AF2-43AF-9260-00BDD8B072FA}">
      <dgm:prSet/>
      <dgm:spPr/>
      <dgm:t>
        <a:bodyPr/>
        <a:lstStyle/>
        <a:p>
          <a:endParaRPr lang="en-US"/>
        </a:p>
      </dgm:t>
    </dgm:pt>
    <dgm:pt modelId="{E5CAB1C3-6CB0-412D-BFD8-B430AACEEFEF}" type="pres">
      <dgm:prSet presAssocID="{6474757F-79F7-4EC4-BD44-F0C3095CA0D1}" presName="linear" presStyleCnt="0">
        <dgm:presLayoutVars>
          <dgm:animLvl val="lvl"/>
          <dgm:resizeHandles val="exact"/>
        </dgm:presLayoutVars>
      </dgm:prSet>
      <dgm:spPr/>
    </dgm:pt>
    <dgm:pt modelId="{70F079A0-C793-456F-88C5-2959ECB9C1D2}" type="pres">
      <dgm:prSet presAssocID="{A9736EE6-AB4F-4E98-9913-C97B8686B098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54C79220-ABB1-43C1-A6C0-2C4D56B8BC4A}" type="pres">
      <dgm:prSet presAssocID="{FCC9E5A3-F5F2-4514-A76A-98303E9920B8}" presName="spacer" presStyleCnt="0"/>
      <dgm:spPr/>
    </dgm:pt>
    <dgm:pt modelId="{08D6BF50-6789-4A10-A2AB-C0972A1EC15F}" type="pres">
      <dgm:prSet presAssocID="{2988CF63-231B-4D74-BA6B-D10D948BCCD5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851D474B-100F-4FAB-8D83-C38F306B0DE2}" type="pres">
      <dgm:prSet presAssocID="{B1284645-19A5-4630-A2F0-DA3AD1462F67}" presName="spacer" presStyleCnt="0"/>
      <dgm:spPr/>
    </dgm:pt>
    <dgm:pt modelId="{4BD383B3-B009-4AA7-A62C-A5F1F427B0D9}" type="pres">
      <dgm:prSet presAssocID="{0854AF65-4270-4276-9D34-69E14360D627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1D451223-B4C9-4BCF-B88C-E7051A795AD2}" type="pres">
      <dgm:prSet presAssocID="{78A266A2-4900-467F-A06B-21AD7D8D15F3}" presName="spacer" presStyleCnt="0"/>
      <dgm:spPr/>
    </dgm:pt>
    <dgm:pt modelId="{CFBEFED3-ED70-48F9-9517-0EE94A079587}" type="pres">
      <dgm:prSet presAssocID="{265F9A4D-DF9F-4FF3-9482-EB1BA1B21693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62B0DF00-5323-47CF-A8BB-6ED62E77B839}" type="presOf" srcId="{265F9A4D-DF9F-4FF3-9482-EB1BA1B21693}" destId="{CFBEFED3-ED70-48F9-9517-0EE94A079587}" srcOrd="0" destOrd="0" presId="urn:microsoft.com/office/officeart/2005/8/layout/vList2"/>
    <dgm:cxn modelId="{CB7BE229-E2D8-489C-9FF7-F0FE806F093D}" srcId="{6474757F-79F7-4EC4-BD44-F0C3095CA0D1}" destId="{0854AF65-4270-4276-9D34-69E14360D627}" srcOrd="2" destOrd="0" parTransId="{75FA72A7-9BAB-41A7-B47D-0499EB32CD19}" sibTransId="{78A266A2-4900-467F-A06B-21AD7D8D15F3}"/>
    <dgm:cxn modelId="{DC78902E-1AF2-43AF-9260-00BDD8B072FA}" srcId="{6474757F-79F7-4EC4-BD44-F0C3095CA0D1}" destId="{265F9A4D-DF9F-4FF3-9482-EB1BA1B21693}" srcOrd="3" destOrd="0" parTransId="{52C346F0-2922-411A-9A31-BD38F0A80D84}" sibTransId="{5B0289CB-D91E-4E86-B33C-CE337DE9576B}"/>
    <dgm:cxn modelId="{34602B36-B9FF-4917-A66B-2497D9587E31}" type="presOf" srcId="{A9736EE6-AB4F-4E98-9913-C97B8686B098}" destId="{70F079A0-C793-456F-88C5-2959ECB9C1D2}" srcOrd="0" destOrd="0" presId="urn:microsoft.com/office/officeart/2005/8/layout/vList2"/>
    <dgm:cxn modelId="{62FB3A42-8B86-41BF-9971-87BDA8A554E2}" type="presOf" srcId="{6474757F-79F7-4EC4-BD44-F0C3095CA0D1}" destId="{E5CAB1C3-6CB0-412D-BFD8-B430AACEEFEF}" srcOrd="0" destOrd="0" presId="urn:microsoft.com/office/officeart/2005/8/layout/vList2"/>
    <dgm:cxn modelId="{77E96568-D132-47B2-84A0-05B200FCB17E}" type="presOf" srcId="{2988CF63-231B-4D74-BA6B-D10D948BCCD5}" destId="{08D6BF50-6789-4A10-A2AB-C0972A1EC15F}" srcOrd="0" destOrd="0" presId="urn:microsoft.com/office/officeart/2005/8/layout/vList2"/>
    <dgm:cxn modelId="{C9F11251-EB0E-4E18-A75D-D3C1DC7E2F4E}" srcId="{6474757F-79F7-4EC4-BD44-F0C3095CA0D1}" destId="{A9736EE6-AB4F-4E98-9913-C97B8686B098}" srcOrd="0" destOrd="0" parTransId="{C4A9DC2D-F02A-4402-A03A-3E227B4529F7}" sibTransId="{FCC9E5A3-F5F2-4514-A76A-98303E9920B8}"/>
    <dgm:cxn modelId="{292BB179-12BD-417D-99D7-699C976391D6}" type="presOf" srcId="{0854AF65-4270-4276-9D34-69E14360D627}" destId="{4BD383B3-B009-4AA7-A62C-A5F1F427B0D9}" srcOrd="0" destOrd="0" presId="urn:microsoft.com/office/officeart/2005/8/layout/vList2"/>
    <dgm:cxn modelId="{61E2E95A-0F9D-4795-B1E0-257740F52BD8}" srcId="{6474757F-79F7-4EC4-BD44-F0C3095CA0D1}" destId="{2988CF63-231B-4D74-BA6B-D10D948BCCD5}" srcOrd="1" destOrd="0" parTransId="{A424DE48-34F4-47A9-9611-415EFC108DE6}" sibTransId="{B1284645-19A5-4630-A2F0-DA3AD1462F67}"/>
    <dgm:cxn modelId="{F502D926-D8F1-4524-9CFC-5149A7536BB7}" type="presParOf" srcId="{E5CAB1C3-6CB0-412D-BFD8-B430AACEEFEF}" destId="{70F079A0-C793-456F-88C5-2959ECB9C1D2}" srcOrd="0" destOrd="0" presId="urn:microsoft.com/office/officeart/2005/8/layout/vList2"/>
    <dgm:cxn modelId="{26ABAFFE-B39A-4C88-B277-574AA5031EB9}" type="presParOf" srcId="{E5CAB1C3-6CB0-412D-BFD8-B430AACEEFEF}" destId="{54C79220-ABB1-43C1-A6C0-2C4D56B8BC4A}" srcOrd="1" destOrd="0" presId="urn:microsoft.com/office/officeart/2005/8/layout/vList2"/>
    <dgm:cxn modelId="{32E15CF0-22C0-4071-8702-917C9AE47757}" type="presParOf" srcId="{E5CAB1C3-6CB0-412D-BFD8-B430AACEEFEF}" destId="{08D6BF50-6789-4A10-A2AB-C0972A1EC15F}" srcOrd="2" destOrd="0" presId="urn:microsoft.com/office/officeart/2005/8/layout/vList2"/>
    <dgm:cxn modelId="{7B087793-6689-4707-97A6-732594D830E6}" type="presParOf" srcId="{E5CAB1C3-6CB0-412D-BFD8-B430AACEEFEF}" destId="{851D474B-100F-4FAB-8D83-C38F306B0DE2}" srcOrd="3" destOrd="0" presId="urn:microsoft.com/office/officeart/2005/8/layout/vList2"/>
    <dgm:cxn modelId="{4602B894-F73A-45E2-9A4D-AFD36939269F}" type="presParOf" srcId="{E5CAB1C3-6CB0-412D-BFD8-B430AACEEFEF}" destId="{4BD383B3-B009-4AA7-A62C-A5F1F427B0D9}" srcOrd="4" destOrd="0" presId="urn:microsoft.com/office/officeart/2005/8/layout/vList2"/>
    <dgm:cxn modelId="{99C6AADC-9152-4F89-867F-DDC061EE7E16}" type="presParOf" srcId="{E5CAB1C3-6CB0-412D-BFD8-B430AACEEFEF}" destId="{1D451223-B4C9-4BCF-B88C-E7051A795AD2}" srcOrd="5" destOrd="0" presId="urn:microsoft.com/office/officeart/2005/8/layout/vList2"/>
    <dgm:cxn modelId="{C82FBF97-9FFD-4D75-A15B-EDB40516D2A1}" type="presParOf" srcId="{E5CAB1C3-6CB0-412D-BFD8-B430AACEEFEF}" destId="{CFBEFED3-ED70-48F9-9517-0EE94A079587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6E5C8A7-F208-4AAB-92EF-68A8C82BCCB4}" type="doc">
      <dgm:prSet loTypeId="urn:microsoft.com/office/officeart/2005/8/layout/vList2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4A9E5E84-E0F4-4990-A865-5FE01D4BBD07}">
      <dgm:prSet/>
      <dgm:spPr/>
      <dgm:t>
        <a:bodyPr/>
        <a:lstStyle/>
        <a:p>
          <a:pPr rtl="0"/>
          <a:r>
            <a:rPr lang="el-GR" baseline="0" dirty="0"/>
            <a:t>Επίδραση στο δέρμα</a:t>
          </a:r>
          <a:endParaRPr lang="el-GR" dirty="0"/>
        </a:p>
      </dgm:t>
    </dgm:pt>
    <dgm:pt modelId="{086B63C4-6DBF-424C-AB8B-68236E7E3E40}" type="parTrans" cxnId="{55996FF0-9EC1-4659-9B45-5780A75E4E20}">
      <dgm:prSet/>
      <dgm:spPr/>
      <dgm:t>
        <a:bodyPr/>
        <a:lstStyle/>
        <a:p>
          <a:endParaRPr lang="el-GR"/>
        </a:p>
      </dgm:t>
    </dgm:pt>
    <dgm:pt modelId="{A3447719-8EEC-40DB-BD51-11FE6CAA66EF}" type="sibTrans" cxnId="{55996FF0-9EC1-4659-9B45-5780A75E4E20}">
      <dgm:prSet/>
      <dgm:spPr/>
      <dgm:t>
        <a:bodyPr/>
        <a:lstStyle/>
        <a:p>
          <a:endParaRPr lang="el-GR"/>
        </a:p>
      </dgm:t>
    </dgm:pt>
    <dgm:pt modelId="{89E3A422-8F26-46D6-B94A-42E99FF87AD3}">
      <dgm:prSet/>
      <dgm:spPr/>
      <dgm:t>
        <a:bodyPr/>
        <a:lstStyle/>
        <a:p>
          <a:pPr rtl="0"/>
          <a:r>
            <a:rPr lang="el-GR" baseline="0" dirty="0"/>
            <a:t>Επίδραση στο λιπώδη ιστό</a:t>
          </a:r>
          <a:endParaRPr lang="el-GR" dirty="0"/>
        </a:p>
      </dgm:t>
    </dgm:pt>
    <dgm:pt modelId="{DAE3A690-44CE-436E-A708-A8136AD7B924}" type="parTrans" cxnId="{32C7DB88-1362-4114-8949-129E4D721364}">
      <dgm:prSet/>
      <dgm:spPr/>
      <dgm:t>
        <a:bodyPr/>
        <a:lstStyle/>
        <a:p>
          <a:endParaRPr lang="el-GR"/>
        </a:p>
      </dgm:t>
    </dgm:pt>
    <dgm:pt modelId="{2D34F19B-7634-43EF-BFDC-59CA210B1F97}" type="sibTrans" cxnId="{32C7DB88-1362-4114-8949-129E4D721364}">
      <dgm:prSet/>
      <dgm:spPr/>
      <dgm:t>
        <a:bodyPr/>
        <a:lstStyle/>
        <a:p>
          <a:endParaRPr lang="el-GR"/>
        </a:p>
      </dgm:t>
    </dgm:pt>
    <dgm:pt modelId="{EA7C8FB5-EAB0-4B7E-AC5E-5003DDB3D522}">
      <dgm:prSet/>
      <dgm:spPr/>
      <dgm:t>
        <a:bodyPr/>
        <a:lstStyle/>
        <a:p>
          <a:pPr rtl="0"/>
          <a:r>
            <a:rPr lang="el-GR" baseline="0" dirty="0"/>
            <a:t>Επίδραση στο μυϊκό ιστό</a:t>
          </a:r>
          <a:endParaRPr lang="el-GR" dirty="0"/>
        </a:p>
      </dgm:t>
    </dgm:pt>
    <dgm:pt modelId="{925B676E-BF73-4A6D-BBB6-2343D135BE7C}" type="parTrans" cxnId="{74D3BE99-1780-4A52-A6A6-295E11CCC5EA}">
      <dgm:prSet/>
      <dgm:spPr/>
      <dgm:t>
        <a:bodyPr/>
        <a:lstStyle/>
        <a:p>
          <a:endParaRPr lang="el-GR"/>
        </a:p>
      </dgm:t>
    </dgm:pt>
    <dgm:pt modelId="{A2EFCF76-1742-47BE-AA82-9E57891382F6}" type="sibTrans" cxnId="{74D3BE99-1780-4A52-A6A6-295E11CCC5EA}">
      <dgm:prSet/>
      <dgm:spPr/>
      <dgm:t>
        <a:bodyPr/>
        <a:lstStyle/>
        <a:p>
          <a:endParaRPr lang="el-GR"/>
        </a:p>
      </dgm:t>
    </dgm:pt>
    <dgm:pt modelId="{797DBA89-423A-4EC9-B4E2-0B8AA4288F16}">
      <dgm:prSet/>
      <dgm:spPr/>
      <dgm:t>
        <a:bodyPr/>
        <a:lstStyle/>
        <a:p>
          <a:pPr rtl="0"/>
          <a:r>
            <a:rPr lang="el-GR" baseline="0" dirty="0"/>
            <a:t>Επίδραση στον οστίτη ιστό</a:t>
          </a:r>
          <a:endParaRPr lang="el-GR" dirty="0"/>
        </a:p>
      </dgm:t>
    </dgm:pt>
    <dgm:pt modelId="{28B3E316-DE42-409E-9AD3-60EC58422E1C}" type="parTrans" cxnId="{B8A5F262-BD9A-48CE-9D02-A5150CF1991F}">
      <dgm:prSet/>
      <dgm:spPr/>
      <dgm:t>
        <a:bodyPr/>
        <a:lstStyle/>
        <a:p>
          <a:endParaRPr lang="el-GR"/>
        </a:p>
      </dgm:t>
    </dgm:pt>
    <dgm:pt modelId="{1B24DA17-0FED-4F16-93E3-5FBB160C47D8}" type="sibTrans" cxnId="{B8A5F262-BD9A-48CE-9D02-A5150CF1991F}">
      <dgm:prSet/>
      <dgm:spPr/>
      <dgm:t>
        <a:bodyPr/>
        <a:lstStyle/>
        <a:p>
          <a:endParaRPr lang="el-GR"/>
        </a:p>
      </dgm:t>
    </dgm:pt>
    <dgm:pt modelId="{B6E05A27-17DE-492D-8724-0CEA895C4EE2}">
      <dgm:prSet/>
      <dgm:spPr/>
      <dgm:t>
        <a:bodyPr/>
        <a:lstStyle/>
        <a:p>
          <a:pPr rtl="0"/>
          <a:r>
            <a:rPr lang="el-GR" baseline="0" dirty="0"/>
            <a:t>Επίδραση στον νευρικό ιστό</a:t>
          </a:r>
          <a:endParaRPr lang="el-GR" dirty="0"/>
        </a:p>
      </dgm:t>
    </dgm:pt>
    <dgm:pt modelId="{22E2A971-7B4F-401B-875C-43188A343AD2}" type="parTrans" cxnId="{0D010796-B79B-498E-84F2-0D68C1152BEF}">
      <dgm:prSet/>
      <dgm:spPr/>
      <dgm:t>
        <a:bodyPr/>
        <a:lstStyle/>
        <a:p>
          <a:endParaRPr lang="el-GR"/>
        </a:p>
      </dgm:t>
    </dgm:pt>
    <dgm:pt modelId="{6D6DC063-4129-4FA5-B792-DDC06EC03A94}" type="sibTrans" cxnId="{0D010796-B79B-498E-84F2-0D68C1152BEF}">
      <dgm:prSet/>
      <dgm:spPr/>
      <dgm:t>
        <a:bodyPr/>
        <a:lstStyle/>
        <a:p>
          <a:endParaRPr lang="el-GR"/>
        </a:p>
      </dgm:t>
    </dgm:pt>
    <dgm:pt modelId="{F5F56577-18BD-466C-9E84-1AB969447865}" type="pres">
      <dgm:prSet presAssocID="{E6E5C8A7-F208-4AAB-92EF-68A8C82BCCB4}" presName="linear" presStyleCnt="0">
        <dgm:presLayoutVars>
          <dgm:animLvl val="lvl"/>
          <dgm:resizeHandles val="exact"/>
        </dgm:presLayoutVars>
      </dgm:prSet>
      <dgm:spPr/>
    </dgm:pt>
    <dgm:pt modelId="{9169A65A-691E-408D-A8EA-54F458C20FDD}" type="pres">
      <dgm:prSet presAssocID="{4A9E5E84-E0F4-4990-A865-5FE01D4BBD07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F8AE8B5C-F33B-4FC7-9E73-2442EA910296}" type="pres">
      <dgm:prSet presAssocID="{A3447719-8EEC-40DB-BD51-11FE6CAA66EF}" presName="spacer" presStyleCnt="0"/>
      <dgm:spPr/>
    </dgm:pt>
    <dgm:pt modelId="{3F8349C2-0A09-4DF5-9ADC-0E99623067C0}" type="pres">
      <dgm:prSet presAssocID="{89E3A422-8F26-46D6-B94A-42E99FF87AD3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41943B55-253D-491D-A9A5-E76B3533CF2B}" type="pres">
      <dgm:prSet presAssocID="{2D34F19B-7634-43EF-BFDC-59CA210B1F97}" presName="spacer" presStyleCnt="0"/>
      <dgm:spPr/>
    </dgm:pt>
    <dgm:pt modelId="{80C880AD-3BAA-442E-A123-881AEF3B7A40}" type="pres">
      <dgm:prSet presAssocID="{EA7C8FB5-EAB0-4B7E-AC5E-5003DDB3D522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4DA0DF9E-0DB4-44DA-AD7C-DA9112EE81FE}" type="pres">
      <dgm:prSet presAssocID="{A2EFCF76-1742-47BE-AA82-9E57891382F6}" presName="spacer" presStyleCnt="0"/>
      <dgm:spPr/>
    </dgm:pt>
    <dgm:pt modelId="{27701681-AAD5-47A4-8395-FEEB767B1B4B}" type="pres">
      <dgm:prSet presAssocID="{797DBA89-423A-4EC9-B4E2-0B8AA4288F16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1A42C5F4-C761-4945-BB0D-8BB84D8270B4}" type="pres">
      <dgm:prSet presAssocID="{1B24DA17-0FED-4F16-93E3-5FBB160C47D8}" presName="spacer" presStyleCnt="0"/>
      <dgm:spPr/>
    </dgm:pt>
    <dgm:pt modelId="{27C90BAF-B1E0-42C6-876E-E8E72F1817BC}" type="pres">
      <dgm:prSet presAssocID="{B6E05A27-17DE-492D-8724-0CEA895C4EE2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3D1CE608-6D1B-4F68-A6F7-8FD619BCA83D}" type="presOf" srcId="{E6E5C8A7-F208-4AAB-92EF-68A8C82BCCB4}" destId="{F5F56577-18BD-466C-9E84-1AB969447865}" srcOrd="0" destOrd="0" presId="urn:microsoft.com/office/officeart/2005/8/layout/vList2"/>
    <dgm:cxn modelId="{FBFF0C1D-C965-4CD8-95A7-4401CE67A3C7}" type="presOf" srcId="{797DBA89-423A-4EC9-B4E2-0B8AA4288F16}" destId="{27701681-AAD5-47A4-8395-FEEB767B1B4B}" srcOrd="0" destOrd="0" presId="urn:microsoft.com/office/officeart/2005/8/layout/vList2"/>
    <dgm:cxn modelId="{FDB15028-28AE-49D3-A880-2BB0F70ADA4D}" type="presOf" srcId="{4A9E5E84-E0F4-4990-A865-5FE01D4BBD07}" destId="{9169A65A-691E-408D-A8EA-54F458C20FDD}" srcOrd="0" destOrd="0" presId="urn:microsoft.com/office/officeart/2005/8/layout/vList2"/>
    <dgm:cxn modelId="{4545D33B-671C-4A69-98E7-2BBEF83FD294}" type="presOf" srcId="{B6E05A27-17DE-492D-8724-0CEA895C4EE2}" destId="{27C90BAF-B1E0-42C6-876E-E8E72F1817BC}" srcOrd="0" destOrd="0" presId="urn:microsoft.com/office/officeart/2005/8/layout/vList2"/>
    <dgm:cxn modelId="{B8A5F262-BD9A-48CE-9D02-A5150CF1991F}" srcId="{E6E5C8A7-F208-4AAB-92EF-68A8C82BCCB4}" destId="{797DBA89-423A-4EC9-B4E2-0B8AA4288F16}" srcOrd="3" destOrd="0" parTransId="{28B3E316-DE42-409E-9AD3-60EC58422E1C}" sibTransId="{1B24DA17-0FED-4F16-93E3-5FBB160C47D8}"/>
    <dgm:cxn modelId="{32C7DB88-1362-4114-8949-129E4D721364}" srcId="{E6E5C8A7-F208-4AAB-92EF-68A8C82BCCB4}" destId="{89E3A422-8F26-46D6-B94A-42E99FF87AD3}" srcOrd="1" destOrd="0" parTransId="{DAE3A690-44CE-436E-A708-A8136AD7B924}" sibTransId="{2D34F19B-7634-43EF-BFDC-59CA210B1F97}"/>
    <dgm:cxn modelId="{ECC0778E-D4AB-471B-A0BF-5F9E6F20DA97}" type="presOf" srcId="{89E3A422-8F26-46D6-B94A-42E99FF87AD3}" destId="{3F8349C2-0A09-4DF5-9ADC-0E99623067C0}" srcOrd="0" destOrd="0" presId="urn:microsoft.com/office/officeart/2005/8/layout/vList2"/>
    <dgm:cxn modelId="{0D010796-B79B-498E-84F2-0D68C1152BEF}" srcId="{E6E5C8A7-F208-4AAB-92EF-68A8C82BCCB4}" destId="{B6E05A27-17DE-492D-8724-0CEA895C4EE2}" srcOrd="4" destOrd="0" parTransId="{22E2A971-7B4F-401B-875C-43188A343AD2}" sibTransId="{6D6DC063-4129-4FA5-B792-DDC06EC03A94}"/>
    <dgm:cxn modelId="{74D3BE99-1780-4A52-A6A6-295E11CCC5EA}" srcId="{E6E5C8A7-F208-4AAB-92EF-68A8C82BCCB4}" destId="{EA7C8FB5-EAB0-4B7E-AC5E-5003DDB3D522}" srcOrd="2" destOrd="0" parTransId="{925B676E-BF73-4A6D-BBB6-2343D135BE7C}" sibTransId="{A2EFCF76-1742-47BE-AA82-9E57891382F6}"/>
    <dgm:cxn modelId="{92DBCAA5-00EA-4247-B248-E114B4092C3A}" type="presOf" srcId="{EA7C8FB5-EAB0-4B7E-AC5E-5003DDB3D522}" destId="{80C880AD-3BAA-442E-A123-881AEF3B7A40}" srcOrd="0" destOrd="0" presId="urn:microsoft.com/office/officeart/2005/8/layout/vList2"/>
    <dgm:cxn modelId="{55996FF0-9EC1-4659-9B45-5780A75E4E20}" srcId="{E6E5C8A7-F208-4AAB-92EF-68A8C82BCCB4}" destId="{4A9E5E84-E0F4-4990-A865-5FE01D4BBD07}" srcOrd="0" destOrd="0" parTransId="{086B63C4-6DBF-424C-AB8B-68236E7E3E40}" sibTransId="{A3447719-8EEC-40DB-BD51-11FE6CAA66EF}"/>
    <dgm:cxn modelId="{D3735E74-DF64-4B10-BF48-D877B6BFD588}" type="presParOf" srcId="{F5F56577-18BD-466C-9E84-1AB969447865}" destId="{9169A65A-691E-408D-A8EA-54F458C20FDD}" srcOrd="0" destOrd="0" presId="urn:microsoft.com/office/officeart/2005/8/layout/vList2"/>
    <dgm:cxn modelId="{86DD2393-7068-494C-85F7-FA54C3C8267C}" type="presParOf" srcId="{F5F56577-18BD-466C-9E84-1AB969447865}" destId="{F8AE8B5C-F33B-4FC7-9E73-2442EA910296}" srcOrd="1" destOrd="0" presId="urn:microsoft.com/office/officeart/2005/8/layout/vList2"/>
    <dgm:cxn modelId="{DAF48B6E-A055-47AD-9C62-0AC880367DC5}" type="presParOf" srcId="{F5F56577-18BD-466C-9E84-1AB969447865}" destId="{3F8349C2-0A09-4DF5-9ADC-0E99623067C0}" srcOrd="2" destOrd="0" presId="urn:microsoft.com/office/officeart/2005/8/layout/vList2"/>
    <dgm:cxn modelId="{7EDEE5A2-E8A2-4C48-B0C4-648D0D70A42A}" type="presParOf" srcId="{F5F56577-18BD-466C-9E84-1AB969447865}" destId="{41943B55-253D-491D-A9A5-E76B3533CF2B}" srcOrd="3" destOrd="0" presId="urn:microsoft.com/office/officeart/2005/8/layout/vList2"/>
    <dgm:cxn modelId="{17C74E5B-6418-4F40-BF87-87AE9C88E554}" type="presParOf" srcId="{F5F56577-18BD-466C-9E84-1AB969447865}" destId="{80C880AD-3BAA-442E-A123-881AEF3B7A40}" srcOrd="4" destOrd="0" presId="urn:microsoft.com/office/officeart/2005/8/layout/vList2"/>
    <dgm:cxn modelId="{07DA7703-3854-4DB6-B073-BF2FD91FCF50}" type="presParOf" srcId="{F5F56577-18BD-466C-9E84-1AB969447865}" destId="{4DA0DF9E-0DB4-44DA-AD7C-DA9112EE81FE}" srcOrd="5" destOrd="0" presId="urn:microsoft.com/office/officeart/2005/8/layout/vList2"/>
    <dgm:cxn modelId="{72C6ECEC-4FAB-4CBA-956E-8E08113F1B48}" type="presParOf" srcId="{F5F56577-18BD-466C-9E84-1AB969447865}" destId="{27701681-AAD5-47A4-8395-FEEB767B1B4B}" srcOrd="6" destOrd="0" presId="urn:microsoft.com/office/officeart/2005/8/layout/vList2"/>
    <dgm:cxn modelId="{53276281-9EAF-46E1-A698-DAF81CC13C0B}" type="presParOf" srcId="{F5F56577-18BD-466C-9E84-1AB969447865}" destId="{1A42C5F4-C761-4945-BB0D-8BB84D8270B4}" srcOrd="7" destOrd="0" presId="urn:microsoft.com/office/officeart/2005/8/layout/vList2"/>
    <dgm:cxn modelId="{CE0340FA-F41E-4DEE-B5F4-29B570606451}" type="presParOf" srcId="{F5F56577-18BD-466C-9E84-1AB969447865}" destId="{27C90BAF-B1E0-42C6-876E-E8E72F1817BC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D7D79CC-7D22-44B2-9382-5707DC0DADFB}" type="doc">
      <dgm:prSet loTypeId="urn:microsoft.com/office/officeart/2005/8/layout/default" loCatId="list" qsTypeId="urn:microsoft.com/office/officeart/2005/8/quickstyle/simple4" qsCatId="simple" csTypeId="urn:microsoft.com/office/officeart/2005/8/colors/accent2_2" csCatId="accent2" phldr="1"/>
      <dgm:spPr/>
      <dgm:t>
        <a:bodyPr/>
        <a:lstStyle/>
        <a:p>
          <a:endParaRPr lang="el-GR"/>
        </a:p>
      </dgm:t>
    </dgm:pt>
    <dgm:pt modelId="{70865EC6-F972-4A8D-A881-739CE5140795}">
      <dgm:prSet/>
      <dgm:spPr/>
      <dgm:t>
        <a:bodyPr/>
        <a:lstStyle/>
        <a:p>
          <a:pPr rtl="0"/>
          <a:r>
            <a:rPr lang="el-GR" baseline="0" dirty="0"/>
            <a:t>Ελάττωση του όγκου των λιποκυτταρων</a:t>
          </a:r>
          <a:endParaRPr lang="el-GR" dirty="0"/>
        </a:p>
      </dgm:t>
    </dgm:pt>
    <dgm:pt modelId="{EE134FBA-2B97-4D3D-B0CF-C2C053A0E3CE}" type="parTrans" cxnId="{D14D962B-9BD9-48B5-B3B1-508AA133FEB6}">
      <dgm:prSet/>
      <dgm:spPr/>
      <dgm:t>
        <a:bodyPr/>
        <a:lstStyle/>
        <a:p>
          <a:endParaRPr lang="el-GR"/>
        </a:p>
      </dgm:t>
    </dgm:pt>
    <dgm:pt modelId="{B5D83AB6-47E6-47F2-A7FA-3EFA859B6907}" type="sibTrans" cxnId="{D14D962B-9BD9-48B5-B3B1-508AA133FEB6}">
      <dgm:prSet/>
      <dgm:spPr/>
      <dgm:t>
        <a:bodyPr/>
        <a:lstStyle/>
        <a:p>
          <a:endParaRPr lang="el-GR"/>
        </a:p>
      </dgm:t>
    </dgm:pt>
    <dgm:pt modelId="{A151ED3B-EB34-4431-9849-97190A16CE0C}">
      <dgm:prSet/>
      <dgm:spPr/>
      <dgm:t>
        <a:bodyPr/>
        <a:lstStyle/>
        <a:p>
          <a:pPr rtl="0"/>
          <a:r>
            <a:rPr lang="el-GR" baseline="0" dirty="0"/>
            <a:t>Αύξηση μεταβολισμού των λιποκυτταρων</a:t>
          </a:r>
          <a:endParaRPr lang="el-GR" dirty="0"/>
        </a:p>
      </dgm:t>
    </dgm:pt>
    <dgm:pt modelId="{EAAB06D2-2C59-45A8-944E-2D086F2F6136}" type="parTrans" cxnId="{02A06DC6-3B65-426A-B4AD-0931FDC8FD06}">
      <dgm:prSet/>
      <dgm:spPr/>
      <dgm:t>
        <a:bodyPr/>
        <a:lstStyle/>
        <a:p>
          <a:endParaRPr lang="el-GR"/>
        </a:p>
      </dgm:t>
    </dgm:pt>
    <dgm:pt modelId="{AA03F699-83D2-4B47-93DA-57B2A3234641}" type="sibTrans" cxnId="{02A06DC6-3B65-426A-B4AD-0931FDC8FD06}">
      <dgm:prSet/>
      <dgm:spPr/>
      <dgm:t>
        <a:bodyPr/>
        <a:lstStyle/>
        <a:p>
          <a:endParaRPr lang="el-GR"/>
        </a:p>
      </dgm:t>
    </dgm:pt>
    <dgm:pt modelId="{E23F8112-A89B-47F0-923C-F8E6E574F335}">
      <dgm:prSet/>
      <dgm:spPr/>
      <dgm:t>
        <a:bodyPr/>
        <a:lstStyle/>
        <a:p>
          <a:pPr rtl="0"/>
          <a:r>
            <a:rPr lang="el-GR" baseline="0" dirty="0"/>
            <a:t>Επιτάχυνση της απομάκρυνσης των μεταβολικών παραγόντων</a:t>
          </a:r>
          <a:endParaRPr lang="el-GR" dirty="0"/>
        </a:p>
      </dgm:t>
    </dgm:pt>
    <dgm:pt modelId="{BEEB25A3-B177-4D5B-84EC-5F716D4EDED8}" type="parTrans" cxnId="{2E7CB927-DBC5-45B9-A8D3-69257CDA3582}">
      <dgm:prSet/>
      <dgm:spPr/>
      <dgm:t>
        <a:bodyPr/>
        <a:lstStyle/>
        <a:p>
          <a:endParaRPr lang="el-GR"/>
        </a:p>
      </dgm:t>
    </dgm:pt>
    <dgm:pt modelId="{A191728C-1896-4C2B-9777-A3B236832D75}" type="sibTrans" cxnId="{2E7CB927-DBC5-45B9-A8D3-69257CDA3582}">
      <dgm:prSet/>
      <dgm:spPr/>
      <dgm:t>
        <a:bodyPr/>
        <a:lstStyle/>
        <a:p>
          <a:endParaRPr lang="el-GR"/>
        </a:p>
      </dgm:t>
    </dgm:pt>
    <dgm:pt modelId="{4D43EDDB-1527-4261-9C92-A2435DA986D0}" type="pres">
      <dgm:prSet presAssocID="{AD7D79CC-7D22-44B2-9382-5707DC0DADFB}" presName="diagram" presStyleCnt="0">
        <dgm:presLayoutVars>
          <dgm:dir/>
          <dgm:resizeHandles val="exact"/>
        </dgm:presLayoutVars>
      </dgm:prSet>
      <dgm:spPr/>
    </dgm:pt>
    <dgm:pt modelId="{CFEA23EF-134A-4040-9929-9F59B9971FC9}" type="pres">
      <dgm:prSet presAssocID="{70865EC6-F972-4A8D-A881-739CE5140795}" presName="node" presStyleLbl="node1" presStyleIdx="0" presStyleCnt="3">
        <dgm:presLayoutVars>
          <dgm:bulletEnabled val="1"/>
        </dgm:presLayoutVars>
      </dgm:prSet>
      <dgm:spPr/>
    </dgm:pt>
    <dgm:pt modelId="{171E7A12-DE2F-4D71-8AB5-85F93994CDED}" type="pres">
      <dgm:prSet presAssocID="{B5D83AB6-47E6-47F2-A7FA-3EFA859B6907}" presName="sibTrans" presStyleCnt="0"/>
      <dgm:spPr/>
    </dgm:pt>
    <dgm:pt modelId="{E4F6436B-2F74-4EBA-82BD-E76CA3F6250F}" type="pres">
      <dgm:prSet presAssocID="{A151ED3B-EB34-4431-9849-97190A16CE0C}" presName="node" presStyleLbl="node1" presStyleIdx="1" presStyleCnt="3">
        <dgm:presLayoutVars>
          <dgm:bulletEnabled val="1"/>
        </dgm:presLayoutVars>
      </dgm:prSet>
      <dgm:spPr/>
    </dgm:pt>
    <dgm:pt modelId="{1FF34AA7-397B-40BE-92AD-AA9D3FEAF4DF}" type="pres">
      <dgm:prSet presAssocID="{AA03F699-83D2-4B47-93DA-57B2A3234641}" presName="sibTrans" presStyleCnt="0"/>
      <dgm:spPr/>
    </dgm:pt>
    <dgm:pt modelId="{7512E916-6DC7-4AB6-BEDC-CAD270BE9358}" type="pres">
      <dgm:prSet presAssocID="{E23F8112-A89B-47F0-923C-F8E6E574F335}" presName="node" presStyleLbl="node1" presStyleIdx="2" presStyleCnt="3">
        <dgm:presLayoutVars>
          <dgm:bulletEnabled val="1"/>
        </dgm:presLayoutVars>
      </dgm:prSet>
      <dgm:spPr/>
    </dgm:pt>
  </dgm:ptLst>
  <dgm:cxnLst>
    <dgm:cxn modelId="{2E7CB927-DBC5-45B9-A8D3-69257CDA3582}" srcId="{AD7D79CC-7D22-44B2-9382-5707DC0DADFB}" destId="{E23F8112-A89B-47F0-923C-F8E6E574F335}" srcOrd="2" destOrd="0" parTransId="{BEEB25A3-B177-4D5B-84EC-5F716D4EDED8}" sibTransId="{A191728C-1896-4C2B-9777-A3B236832D75}"/>
    <dgm:cxn modelId="{D14D962B-9BD9-48B5-B3B1-508AA133FEB6}" srcId="{AD7D79CC-7D22-44B2-9382-5707DC0DADFB}" destId="{70865EC6-F972-4A8D-A881-739CE5140795}" srcOrd="0" destOrd="0" parTransId="{EE134FBA-2B97-4D3D-B0CF-C2C053A0E3CE}" sibTransId="{B5D83AB6-47E6-47F2-A7FA-3EFA859B6907}"/>
    <dgm:cxn modelId="{149B436E-CDCF-44C8-9D8F-FD728F43B3CD}" type="presOf" srcId="{70865EC6-F972-4A8D-A881-739CE5140795}" destId="{CFEA23EF-134A-4040-9929-9F59B9971FC9}" srcOrd="0" destOrd="0" presId="urn:microsoft.com/office/officeart/2005/8/layout/default"/>
    <dgm:cxn modelId="{8EFAADA2-DCF0-45A7-B235-6B281D13F270}" type="presOf" srcId="{E23F8112-A89B-47F0-923C-F8E6E574F335}" destId="{7512E916-6DC7-4AB6-BEDC-CAD270BE9358}" srcOrd="0" destOrd="0" presId="urn:microsoft.com/office/officeart/2005/8/layout/default"/>
    <dgm:cxn modelId="{02A06DC6-3B65-426A-B4AD-0931FDC8FD06}" srcId="{AD7D79CC-7D22-44B2-9382-5707DC0DADFB}" destId="{A151ED3B-EB34-4431-9849-97190A16CE0C}" srcOrd="1" destOrd="0" parTransId="{EAAB06D2-2C59-45A8-944E-2D086F2F6136}" sibTransId="{AA03F699-83D2-4B47-93DA-57B2A3234641}"/>
    <dgm:cxn modelId="{A0FCCDD0-BE23-4454-B0F0-3335E2D85B95}" type="presOf" srcId="{AD7D79CC-7D22-44B2-9382-5707DC0DADFB}" destId="{4D43EDDB-1527-4261-9C92-A2435DA986D0}" srcOrd="0" destOrd="0" presId="urn:microsoft.com/office/officeart/2005/8/layout/default"/>
    <dgm:cxn modelId="{E0486FDB-81CF-4F7E-964E-3C9958C6D391}" type="presOf" srcId="{A151ED3B-EB34-4431-9849-97190A16CE0C}" destId="{E4F6436B-2F74-4EBA-82BD-E76CA3F6250F}" srcOrd="0" destOrd="0" presId="urn:microsoft.com/office/officeart/2005/8/layout/default"/>
    <dgm:cxn modelId="{F38FB631-135B-4FF3-A966-2FE0AD10ED2A}" type="presParOf" srcId="{4D43EDDB-1527-4261-9C92-A2435DA986D0}" destId="{CFEA23EF-134A-4040-9929-9F59B9971FC9}" srcOrd="0" destOrd="0" presId="urn:microsoft.com/office/officeart/2005/8/layout/default"/>
    <dgm:cxn modelId="{17B60AB5-185F-4C61-B73F-4180E54C1E71}" type="presParOf" srcId="{4D43EDDB-1527-4261-9C92-A2435DA986D0}" destId="{171E7A12-DE2F-4D71-8AB5-85F93994CDED}" srcOrd="1" destOrd="0" presId="urn:microsoft.com/office/officeart/2005/8/layout/default"/>
    <dgm:cxn modelId="{1D61DB25-433D-46E5-9F07-138766DFE0A3}" type="presParOf" srcId="{4D43EDDB-1527-4261-9C92-A2435DA986D0}" destId="{E4F6436B-2F74-4EBA-82BD-E76CA3F6250F}" srcOrd="2" destOrd="0" presId="urn:microsoft.com/office/officeart/2005/8/layout/default"/>
    <dgm:cxn modelId="{EC238601-B09A-4E5A-9072-61AF52E702F5}" type="presParOf" srcId="{4D43EDDB-1527-4261-9C92-A2435DA986D0}" destId="{1FF34AA7-397B-40BE-92AD-AA9D3FEAF4DF}" srcOrd="3" destOrd="0" presId="urn:microsoft.com/office/officeart/2005/8/layout/default"/>
    <dgm:cxn modelId="{E0833892-9F68-44B9-AEB5-E806E58F7A4D}" type="presParOf" srcId="{4D43EDDB-1527-4261-9C92-A2435DA986D0}" destId="{7512E916-6DC7-4AB6-BEDC-CAD270BE9358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3F6F247-4166-4920-906D-ED5133DAF7FF}" type="doc">
      <dgm:prSet loTypeId="urn:microsoft.com/office/officeart/2005/8/layout/default" loCatId="list" qsTypeId="urn:microsoft.com/office/officeart/2005/8/quickstyle/simple4" qsCatId="simple" csTypeId="urn:microsoft.com/office/officeart/2005/8/colors/accent2_2" csCatId="accent2" phldr="1"/>
      <dgm:spPr/>
      <dgm:t>
        <a:bodyPr/>
        <a:lstStyle/>
        <a:p>
          <a:endParaRPr lang="el-GR"/>
        </a:p>
      </dgm:t>
    </dgm:pt>
    <dgm:pt modelId="{A6930E58-2DB8-48C0-8D8A-7CFFBB6A7ED2}">
      <dgm:prSet/>
      <dgm:spPr/>
      <dgm:t>
        <a:bodyPr/>
        <a:lstStyle/>
        <a:p>
          <a:pPr rtl="0"/>
          <a:r>
            <a:rPr lang="el-GR" baseline="0" dirty="0"/>
            <a:t>Μείωση χρόνου πώρωσης κατάγματος</a:t>
          </a:r>
          <a:endParaRPr lang="el-GR" dirty="0"/>
        </a:p>
      </dgm:t>
    </dgm:pt>
    <dgm:pt modelId="{122C92E4-D725-486E-B1B4-34B885FE0658}" type="parTrans" cxnId="{048BA91A-C0CE-472D-9888-72A1BED0DF3D}">
      <dgm:prSet/>
      <dgm:spPr/>
      <dgm:t>
        <a:bodyPr/>
        <a:lstStyle/>
        <a:p>
          <a:endParaRPr lang="el-GR"/>
        </a:p>
      </dgm:t>
    </dgm:pt>
    <dgm:pt modelId="{1E73843E-823F-49B2-931A-8A48DF0AA46A}" type="sibTrans" cxnId="{048BA91A-C0CE-472D-9888-72A1BED0DF3D}">
      <dgm:prSet/>
      <dgm:spPr/>
      <dgm:t>
        <a:bodyPr/>
        <a:lstStyle/>
        <a:p>
          <a:endParaRPr lang="el-GR"/>
        </a:p>
      </dgm:t>
    </dgm:pt>
    <dgm:pt modelId="{93FB9BD5-3038-4329-9007-EC5FC52788D8}">
      <dgm:prSet/>
      <dgm:spPr/>
      <dgm:t>
        <a:bodyPr/>
        <a:lstStyle/>
        <a:p>
          <a:pPr rtl="0"/>
          <a:r>
            <a:rPr lang="el-GR" baseline="0" dirty="0"/>
            <a:t>αύξηση δραστηριότητας οστεοβλαστών</a:t>
          </a:r>
          <a:endParaRPr lang="el-GR" dirty="0"/>
        </a:p>
      </dgm:t>
    </dgm:pt>
    <dgm:pt modelId="{89636020-FCF1-4A40-839E-0A2C2C94D12E}" type="parTrans" cxnId="{E46391A1-C8D6-4E9A-B798-5560AAE2633D}">
      <dgm:prSet/>
      <dgm:spPr/>
      <dgm:t>
        <a:bodyPr/>
        <a:lstStyle/>
        <a:p>
          <a:endParaRPr lang="el-GR"/>
        </a:p>
      </dgm:t>
    </dgm:pt>
    <dgm:pt modelId="{CBD03448-B8C3-489D-82EE-08C0D6B3B39E}" type="sibTrans" cxnId="{E46391A1-C8D6-4E9A-B798-5560AAE2633D}">
      <dgm:prSet/>
      <dgm:spPr/>
      <dgm:t>
        <a:bodyPr/>
        <a:lstStyle/>
        <a:p>
          <a:endParaRPr lang="el-GR"/>
        </a:p>
      </dgm:t>
    </dgm:pt>
    <dgm:pt modelId="{B85D18FD-B822-450D-AD4A-46E3603C558D}">
      <dgm:prSet/>
      <dgm:spPr/>
      <dgm:t>
        <a:bodyPr/>
        <a:lstStyle/>
        <a:p>
          <a:pPr rtl="0"/>
          <a:r>
            <a:rPr lang="el-GR" baseline="0" dirty="0"/>
            <a:t>Βελτίωση αιματικής κυκλοφορίας στην περιοχή του κατάγματος</a:t>
          </a:r>
          <a:endParaRPr lang="el-GR" dirty="0"/>
        </a:p>
      </dgm:t>
    </dgm:pt>
    <dgm:pt modelId="{5B435331-3411-41C5-A92B-15A967801BBA}" type="parTrans" cxnId="{C28575DB-BB3E-42E8-B7D6-AB8A30102615}">
      <dgm:prSet/>
      <dgm:spPr/>
      <dgm:t>
        <a:bodyPr/>
        <a:lstStyle/>
        <a:p>
          <a:endParaRPr lang="el-GR"/>
        </a:p>
      </dgm:t>
    </dgm:pt>
    <dgm:pt modelId="{4DFBC595-0DC0-4822-B3CE-8F5CF6F67F52}" type="sibTrans" cxnId="{C28575DB-BB3E-42E8-B7D6-AB8A30102615}">
      <dgm:prSet/>
      <dgm:spPr/>
      <dgm:t>
        <a:bodyPr/>
        <a:lstStyle/>
        <a:p>
          <a:endParaRPr lang="el-GR"/>
        </a:p>
      </dgm:t>
    </dgm:pt>
    <dgm:pt modelId="{BE608817-CEAC-432E-9C23-207E28295273}" type="pres">
      <dgm:prSet presAssocID="{63F6F247-4166-4920-906D-ED5133DAF7FF}" presName="diagram" presStyleCnt="0">
        <dgm:presLayoutVars>
          <dgm:dir/>
          <dgm:resizeHandles val="exact"/>
        </dgm:presLayoutVars>
      </dgm:prSet>
      <dgm:spPr/>
    </dgm:pt>
    <dgm:pt modelId="{CF019108-99B1-45E6-A02A-F003BE33BA23}" type="pres">
      <dgm:prSet presAssocID="{A6930E58-2DB8-48C0-8D8A-7CFFBB6A7ED2}" presName="node" presStyleLbl="node1" presStyleIdx="0" presStyleCnt="3">
        <dgm:presLayoutVars>
          <dgm:bulletEnabled val="1"/>
        </dgm:presLayoutVars>
      </dgm:prSet>
      <dgm:spPr/>
    </dgm:pt>
    <dgm:pt modelId="{755E324B-6F40-43F2-BBBE-1BD20E5B78FB}" type="pres">
      <dgm:prSet presAssocID="{1E73843E-823F-49B2-931A-8A48DF0AA46A}" presName="sibTrans" presStyleCnt="0"/>
      <dgm:spPr/>
    </dgm:pt>
    <dgm:pt modelId="{69CFCBC3-2D95-430D-9D37-F4E6E8DB33AB}" type="pres">
      <dgm:prSet presAssocID="{93FB9BD5-3038-4329-9007-EC5FC52788D8}" presName="node" presStyleLbl="node1" presStyleIdx="1" presStyleCnt="3">
        <dgm:presLayoutVars>
          <dgm:bulletEnabled val="1"/>
        </dgm:presLayoutVars>
      </dgm:prSet>
      <dgm:spPr/>
    </dgm:pt>
    <dgm:pt modelId="{BB26A88A-0557-410B-858C-2CA09BD88930}" type="pres">
      <dgm:prSet presAssocID="{CBD03448-B8C3-489D-82EE-08C0D6B3B39E}" presName="sibTrans" presStyleCnt="0"/>
      <dgm:spPr/>
    </dgm:pt>
    <dgm:pt modelId="{A980FE5D-160C-4F4D-9B47-4474D9D51AAF}" type="pres">
      <dgm:prSet presAssocID="{B85D18FD-B822-450D-AD4A-46E3603C558D}" presName="node" presStyleLbl="node1" presStyleIdx="2" presStyleCnt="3">
        <dgm:presLayoutVars>
          <dgm:bulletEnabled val="1"/>
        </dgm:presLayoutVars>
      </dgm:prSet>
      <dgm:spPr/>
    </dgm:pt>
  </dgm:ptLst>
  <dgm:cxnLst>
    <dgm:cxn modelId="{048BA91A-C0CE-472D-9888-72A1BED0DF3D}" srcId="{63F6F247-4166-4920-906D-ED5133DAF7FF}" destId="{A6930E58-2DB8-48C0-8D8A-7CFFBB6A7ED2}" srcOrd="0" destOrd="0" parTransId="{122C92E4-D725-486E-B1B4-34B885FE0658}" sibTransId="{1E73843E-823F-49B2-931A-8A48DF0AA46A}"/>
    <dgm:cxn modelId="{5A14F645-AB34-43DD-A206-436414ADD0E7}" type="presOf" srcId="{63F6F247-4166-4920-906D-ED5133DAF7FF}" destId="{BE608817-CEAC-432E-9C23-207E28295273}" srcOrd="0" destOrd="0" presId="urn:microsoft.com/office/officeart/2005/8/layout/default"/>
    <dgm:cxn modelId="{B9256B98-2B5E-4974-9F6C-22BAEFEA5115}" type="presOf" srcId="{B85D18FD-B822-450D-AD4A-46E3603C558D}" destId="{A980FE5D-160C-4F4D-9B47-4474D9D51AAF}" srcOrd="0" destOrd="0" presId="urn:microsoft.com/office/officeart/2005/8/layout/default"/>
    <dgm:cxn modelId="{E46391A1-C8D6-4E9A-B798-5560AAE2633D}" srcId="{63F6F247-4166-4920-906D-ED5133DAF7FF}" destId="{93FB9BD5-3038-4329-9007-EC5FC52788D8}" srcOrd="1" destOrd="0" parTransId="{89636020-FCF1-4A40-839E-0A2C2C94D12E}" sibTransId="{CBD03448-B8C3-489D-82EE-08C0D6B3B39E}"/>
    <dgm:cxn modelId="{F3C709D1-7F55-4A1F-A039-97CC79DF15F6}" type="presOf" srcId="{93FB9BD5-3038-4329-9007-EC5FC52788D8}" destId="{69CFCBC3-2D95-430D-9D37-F4E6E8DB33AB}" srcOrd="0" destOrd="0" presId="urn:microsoft.com/office/officeart/2005/8/layout/default"/>
    <dgm:cxn modelId="{C28575DB-BB3E-42E8-B7D6-AB8A30102615}" srcId="{63F6F247-4166-4920-906D-ED5133DAF7FF}" destId="{B85D18FD-B822-450D-AD4A-46E3603C558D}" srcOrd="2" destOrd="0" parTransId="{5B435331-3411-41C5-A92B-15A967801BBA}" sibTransId="{4DFBC595-0DC0-4822-B3CE-8F5CF6F67F52}"/>
    <dgm:cxn modelId="{BAB6C5DE-62D3-4179-A989-A73EA5EE9616}" type="presOf" srcId="{A6930E58-2DB8-48C0-8D8A-7CFFBB6A7ED2}" destId="{CF019108-99B1-45E6-A02A-F003BE33BA23}" srcOrd="0" destOrd="0" presId="urn:microsoft.com/office/officeart/2005/8/layout/default"/>
    <dgm:cxn modelId="{762BB2F8-81F6-46F2-96AF-83263D32AF89}" type="presParOf" srcId="{BE608817-CEAC-432E-9C23-207E28295273}" destId="{CF019108-99B1-45E6-A02A-F003BE33BA23}" srcOrd="0" destOrd="0" presId="urn:microsoft.com/office/officeart/2005/8/layout/default"/>
    <dgm:cxn modelId="{3634B23E-5922-48D4-9C8C-7F8EAC18A988}" type="presParOf" srcId="{BE608817-CEAC-432E-9C23-207E28295273}" destId="{755E324B-6F40-43F2-BBBE-1BD20E5B78FB}" srcOrd="1" destOrd="0" presId="urn:microsoft.com/office/officeart/2005/8/layout/default"/>
    <dgm:cxn modelId="{E2743101-2310-44CF-ADA3-18635391393D}" type="presParOf" srcId="{BE608817-CEAC-432E-9C23-207E28295273}" destId="{69CFCBC3-2D95-430D-9D37-F4E6E8DB33AB}" srcOrd="2" destOrd="0" presId="urn:microsoft.com/office/officeart/2005/8/layout/default"/>
    <dgm:cxn modelId="{096B6C29-5D02-408A-A002-A34D608CA241}" type="presParOf" srcId="{BE608817-CEAC-432E-9C23-207E28295273}" destId="{BB26A88A-0557-410B-858C-2CA09BD88930}" srcOrd="3" destOrd="0" presId="urn:microsoft.com/office/officeart/2005/8/layout/default"/>
    <dgm:cxn modelId="{86E766CD-CDA6-47E0-A7B8-1DC0D5228B7F}" type="presParOf" srcId="{BE608817-CEAC-432E-9C23-207E28295273}" destId="{A980FE5D-160C-4F4D-9B47-4474D9D51AAF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DBF2717-17C2-447B-805A-92F5DCA4FAD1}" type="doc">
      <dgm:prSet loTypeId="urn:microsoft.com/office/officeart/2005/8/layout/default" loCatId="list" qsTypeId="urn:microsoft.com/office/officeart/2005/8/quickstyle/simple4" qsCatId="simple" csTypeId="urn:microsoft.com/office/officeart/2005/8/colors/accent2_2" csCatId="accent2" phldr="1"/>
      <dgm:spPr/>
      <dgm:t>
        <a:bodyPr/>
        <a:lstStyle/>
        <a:p>
          <a:endParaRPr lang="el-GR"/>
        </a:p>
      </dgm:t>
    </dgm:pt>
    <dgm:pt modelId="{1314CF02-66E2-45BF-A4CB-BDBC0E1798F8}">
      <dgm:prSet/>
      <dgm:spPr/>
      <dgm:t>
        <a:bodyPr/>
        <a:lstStyle/>
        <a:p>
          <a:pPr rtl="0"/>
          <a:r>
            <a:rPr lang="el-GR" baseline="0" dirty="0"/>
            <a:t>Ανοικτα τραύματα και έλκη δέρματος</a:t>
          </a:r>
          <a:endParaRPr lang="el-GR" dirty="0"/>
        </a:p>
      </dgm:t>
    </dgm:pt>
    <dgm:pt modelId="{1252BBF6-2D31-4ACD-869F-CC772FE6ABA4}" type="parTrans" cxnId="{48F7DE7E-E624-417A-827E-3707D93DA3C0}">
      <dgm:prSet/>
      <dgm:spPr/>
      <dgm:t>
        <a:bodyPr/>
        <a:lstStyle/>
        <a:p>
          <a:endParaRPr lang="el-GR"/>
        </a:p>
      </dgm:t>
    </dgm:pt>
    <dgm:pt modelId="{6A955126-0DDF-4575-81CF-55FF4026DCD2}" type="sibTrans" cxnId="{48F7DE7E-E624-417A-827E-3707D93DA3C0}">
      <dgm:prSet/>
      <dgm:spPr/>
      <dgm:t>
        <a:bodyPr/>
        <a:lstStyle/>
        <a:p>
          <a:endParaRPr lang="el-GR"/>
        </a:p>
      </dgm:t>
    </dgm:pt>
    <dgm:pt modelId="{9F357488-C368-42A9-9B84-0B340D9EFF51}">
      <dgm:prSet/>
      <dgm:spPr/>
      <dgm:t>
        <a:bodyPr/>
        <a:lstStyle/>
        <a:p>
          <a:pPr rtl="0"/>
          <a:r>
            <a:rPr lang="el-GR" baseline="0" dirty="0"/>
            <a:t>κακώσεις συνδέσμων</a:t>
          </a:r>
          <a:endParaRPr lang="el-GR" dirty="0"/>
        </a:p>
      </dgm:t>
    </dgm:pt>
    <dgm:pt modelId="{D2D07583-EB80-4E7A-9401-F61A79E54603}" type="parTrans" cxnId="{5C482658-3017-4A96-8D09-9A658519631A}">
      <dgm:prSet/>
      <dgm:spPr/>
      <dgm:t>
        <a:bodyPr/>
        <a:lstStyle/>
        <a:p>
          <a:endParaRPr lang="el-GR"/>
        </a:p>
      </dgm:t>
    </dgm:pt>
    <dgm:pt modelId="{F08427DD-855F-4C68-9A7E-1358AF2E4F5B}" type="sibTrans" cxnId="{5C482658-3017-4A96-8D09-9A658519631A}">
      <dgm:prSet/>
      <dgm:spPr/>
      <dgm:t>
        <a:bodyPr/>
        <a:lstStyle/>
        <a:p>
          <a:endParaRPr lang="el-GR"/>
        </a:p>
      </dgm:t>
    </dgm:pt>
    <dgm:pt modelId="{5EFE75EA-B509-4EE0-AF0D-93AEA26FFCD9}">
      <dgm:prSet/>
      <dgm:spPr/>
      <dgm:t>
        <a:bodyPr/>
        <a:lstStyle/>
        <a:p>
          <a:pPr rtl="0"/>
          <a:r>
            <a:rPr lang="el-GR" baseline="0" dirty="0"/>
            <a:t>Τενοντίτιδες</a:t>
          </a:r>
          <a:endParaRPr lang="el-GR" dirty="0"/>
        </a:p>
      </dgm:t>
    </dgm:pt>
    <dgm:pt modelId="{1EE04CD0-5540-4CAB-8F0B-9F9411BE0FF4}" type="parTrans" cxnId="{870856A3-AD37-4E29-849F-E904BAFD745B}">
      <dgm:prSet/>
      <dgm:spPr/>
      <dgm:t>
        <a:bodyPr/>
        <a:lstStyle/>
        <a:p>
          <a:endParaRPr lang="el-GR"/>
        </a:p>
      </dgm:t>
    </dgm:pt>
    <dgm:pt modelId="{86DCBAED-E31B-4943-8EC5-AFC399010DED}" type="sibTrans" cxnId="{870856A3-AD37-4E29-849F-E904BAFD745B}">
      <dgm:prSet/>
      <dgm:spPr/>
      <dgm:t>
        <a:bodyPr/>
        <a:lstStyle/>
        <a:p>
          <a:endParaRPr lang="el-GR"/>
        </a:p>
      </dgm:t>
    </dgm:pt>
    <dgm:pt modelId="{D4D2892C-2DC3-486A-B898-782DCB1D1689}">
      <dgm:prSet/>
      <dgm:spPr/>
      <dgm:t>
        <a:bodyPr/>
        <a:lstStyle/>
        <a:p>
          <a:pPr rtl="0"/>
          <a:r>
            <a:rPr lang="el-GR" baseline="0" dirty="0"/>
            <a:t>Μυϊκές θλάσεις</a:t>
          </a:r>
          <a:endParaRPr lang="el-GR" dirty="0"/>
        </a:p>
      </dgm:t>
    </dgm:pt>
    <dgm:pt modelId="{2F8A014A-7C89-404E-89CD-36A15ABAF144}" type="parTrans" cxnId="{5D8EEAAE-925C-4D0B-9A28-3077ED5D33C5}">
      <dgm:prSet/>
      <dgm:spPr/>
      <dgm:t>
        <a:bodyPr/>
        <a:lstStyle/>
        <a:p>
          <a:endParaRPr lang="el-GR"/>
        </a:p>
      </dgm:t>
    </dgm:pt>
    <dgm:pt modelId="{C271955E-6884-4273-A1AA-9647DDB44268}" type="sibTrans" cxnId="{5D8EEAAE-925C-4D0B-9A28-3077ED5D33C5}">
      <dgm:prSet/>
      <dgm:spPr/>
      <dgm:t>
        <a:bodyPr/>
        <a:lstStyle/>
        <a:p>
          <a:endParaRPr lang="el-GR"/>
        </a:p>
      </dgm:t>
    </dgm:pt>
    <dgm:pt modelId="{C90214CB-948E-45C9-AB07-4D22FE09A20D}">
      <dgm:prSet/>
      <dgm:spPr/>
      <dgm:t>
        <a:bodyPr/>
        <a:lstStyle/>
        <a:p>
          <a:pPr rtl="0"/>
          <a:r>
            <a:rPr lang="el-GR" baseline="0" dirty="0"/>
            <a:t>κατάγματα</a:t>
          </a:r>
          <a:endParaRPr lang="el-GR" dirty="0"/>
        </a:p>
      </dgm:t>
    </dgm:pt>
    <dgm:pt modelId="{835A6917-3F80-484C-AF1F-B252B63BEB13}" type="parTrans" cxnId="{4DD8CDA7-22C8-4BD7-805E-D1C291E15AB8}">
      <dgm:prSet/>
      <dgm:spPr/>
      <dgm:t>
        <a:bodyPr/>
        <a:lstStyle/>
        <a:p>
          <a:endParaRPr lang="el-GR"/>
        </a:p>
      </dgm:t>
    </dgm:pt>
    <dgm:pt modelId="{176E7EF7-64EA-4E0A-B6FB-2E77D6310CBF}" type="sibTrans" cxnId="{4DD8CDA7-22C8-4BD7-805E-D1C291E15AB8}">
      <dgm:prSet/>
      <dgm:spPr/>
      <dgm:t>
        <a:bodyPr/>
        <a:lstStyle/>
        <a:p>
          <a:endParaRPr lang="el-GR"/>
        </a:p>
      </dgm:t>
    </dgm:pt>
    <dgm:pt modelId="{C91685FF-39DA-41C9-86C2-0817D343A650}">
      <dgm:prSet/>
      <dgm:spPr/>
      <dgm:t>
        <a:bodyPr/>
        <a:lstStyle/>
        <a:p>
          <a:pPr rtl="0"/>
          <a:r>
            <a:rPr lang="el-GR" baseline="0" dirty="0"/>
            <a:t>Οστεοαρθρίτιδα</a:t>
          </a:r>
          <a:endParaRPr lang="el-GR" dirty="0"/>
        </a:p>
      </dgm:t>
    </dgm:pt>
    <dgm:pt modelId="{BE3A3D23-2E44-40BD-AF40-D020BEFC7CDD}" type="parTrans" cxnId="{6BD03814-76DA-4CDA-B584-C78EAA0093D8}">
      <dgm:prSet/>
      <dgm:spPr/>
      <dgm:t>
        <a:bodyPr/>
        <a:lstStyle/>
        <a:p>
          <a:endParaRPr lang="el-GR"/>
        </a:p>
      </dgm:t>
    </dgm:pt>
    <dgm:pt modelId="{CB11994A-894F-4474-B077-B1278D3EFDC9}" type="sibTrans" cxnId="{6BD03814-76DA-4CDA-B584-C78EAA0093D8}">
      <dgm:prSet/>
      <dgm:spPr/>
      <dgm:t>
        <a:bodyPr/>
        <a:lstStyle/>
        <a:p>
          <a:endParaRPr lang="el-GR"/>
        </a:p>
      </dgm:t>
    </dgm:pt>
    <dgm:pt modelId="{1BBB7149-082D-4A97-AB17-920B101D91A0}">
      <dgm:prSet/>
      <dgm:spPr/>
      <dgm:t>
        <a:bodyPr/>
        <a:lstStyle/>
        <a:p>
          <a:pPr rtl="0"/>
          <a:r>
            <a:rPr lang="el-GR" baseline="0" dirty="0"/>
            <a:t>Ρευματοειδή αρθρίτιδα\</a:t>
          </a:r>
          <a:endParaRPr lang="el-GR" dirty="0"/>
        </a:p>
      </dgm:t>
    </dgm:pt>
    <dgm:pt modelId="{6D056232-34B3-4C30-A64B-AACD005827A8}" type="parTrans" cxnId="{9B7C9CCD-8EB5-4EB0-9B71-D483BA9D90BA}">
      <dgm:prSet/>
      <dgm:spPr/>
      <dgm:t>
        <a:bodyPr/>
        <a:lstStyle/>
        <a:p>
          <a:endParaRPr lang="el-GR"/>
        </a:p>
      </dgm:t>
    </dgm:pt>
    <dgm:pt modelId="{AA75ED26-BAB0-40B9-BD7A-EEA82FF0DB3A}" type="sibTrans" cxnId="{9B7C9CCD-8EB5-4EB0-9B71-D483BA9D90BA}">
      <dgm:prSet/>
      <dgm:spPr/>
      <dgm:t>
        <a:bodyPr/>
        <a:lstStyle/>
        <a:p>
          <a:endParaRPr lang="el-GR"/>
        </a:p>
      </dgm:t>
    </dgm:pt>
    <dgm:pt modelId="{5058142F-E346-45CA-982E-1856B06E7D3E}">
      <dgm:prSet/>
      <dgm:spPr/>
      <dgm:t>
        <a:bodyPr/>
        <a:lstStyle/>
        <a:p>
          <a:pPr rtl="0"/>
          <a:r>
            <a:rPr lang="el-GR" baseline="0" dirty="0"/>
            <a:t>Οσφυαλγία</a:t>
          </a:r>
          <a:endParaRPr lang="el-GR" dirty="0"/>
        </a:p>
      </dgm:t>
    </dgm:pt>
    <dgm:pt modelId="{B3B1AEB3-B4B3-453F-A27B-0D2378683B8A}" type="parTrans" cxnId="{7B70FEF7-8DB5-4ECB-B621-B557CE724910}">
      <dgm:prSet/>
      <dgm:spPr/>
      <dgm:t>
        <a:bodyPr/>
        <a:lstStyle/>
        <a:p>
          <a:endParaRPr lang="el-GR"/>
        </a:p>
      </dgm:t>
    </dgm:pt>
    <dgm:pt modelId="{12794840-7E93-429B-B0AA-31A7A4903DAE}" type="sibTrans" cxnId="{7B70FEF7-8DB5-4ECB-B621-B557CE724910}">
      <dgm:prSet/>
      <dgm:spPr/>
      <dgm:t>
        <a:bodyPr/>
        <a:lstStyle/>
        <a:p>
          <a:endParaRPr lang="el-GR"/>
        </a:p>
      </dgm:t>
    </dgm:pt>
    <dgm:pt modelId="{BEFCE2C1-F840-450B-B8B9-B3DFD61932D1}">
      <dgm:prSet/>
      <dgm:spPr/>
      <dgm:t>
        <a:bodyPr/>
        <a:lstStyle/>
        <a:p>
          <a:pPr rtl="0"/>
          <a:r>
            <a:rPr lang="el-GR" baseline="0" dirty="0"/>
            <a:t>Σύνδρομο καρπιαίου σωλήνα</a:t>
          </a:r>
          <a:endParaRPr lang="el-GR" dirty="0"/>
        </a:p>
      </dgm:t>
    </dgm:pt>
    <dgm:pt modelId="{9C47A8A2-3F00-4573-AF93-F4BE47E28170}" type="parTrans" cxnId="{A6F3D2FB-5B8B-4394-A83C-7301833FD076}">
      <dgm:prSet/>
      <dgm:spPr/>
      <dgm:t>
        <a:bodyPr/>
        <a:lstStyle/>
        <a:p>
          <a:endParaRPr lang="el-GR"/>
        </a:p>
      </dgm:t>
    </dgm:pt>
    <dgm:pt modelId="{470A3FB4-1249-4F0A-A500-E68B24A34299}" type="sibTrans" cxnId="{A6F3D2FB-5B8B-4394-A83C-7301833FD076}">
      <dgm:prSet/>
      <dgm:spPr/>
      <dgm:t>
        <a:bodyPr/>
        <a:lstStyle/>
        <a:p>
          <a:endParaRPr lang="el-GR"/>
        </a:p>
      </dgm:t>
    </dgm:pt>
    <dgm:pt modelId="{E4D20FB7-DBA1-48F7-B081-340E80A379D0}">
      <dgm:prSet/>
      <dgm:spPr/>
      <dgm:t>
        <a:bodyPr/>
        <a:lstStyle/>
        <a:p>
          <a:pPr rtl="0"/>
          <a:r>
            <a:rPr lang="el-GR" baseline="0" dirty="0"/>
            <a:t>Χονδρομαλακυνση επιγονατίδας</a:t>
          </a:r>
          <a:endParaRPr lang="el-GR" dirty="0"/>
        </a:p>
      </dgm:t>
    </dgm:pt>
    <dgm:pt modelId="{FC738D0E-7602-4621-A576-95A42244448A}" type="parTrans" cxnId="{C915EBD8-1C16-43D4-8113-6C0BEF83C3A7}">
      <dgm:prSet/>
      <dgm:spPr/>
      <dgm:t>
        <a:bodyPr/>
        <a:lstStyle/>
        <a:p>
          <a:endParaRPr lang="el-GR"/>
        </a:p>
      </dgm:t>
    </dgm:pt>
    <dgm:pt modelId="{ADFED98D-5A4D-4028-A0BE-DD688B06AD55}" type="sibTrans" cxnId="{C915EBD8-1C16-43D4-8113-6C0BEF83C3A7}">
      <dgm:prSet/>
      <dgm:spPr/>
      <dgm:t>
        <a:bodyPr/>
        <a:lstStyle/>
        <a:p>
          <a:endParaRPr lang="el-GR"/>
        </a:p>
      </dgm:t>
    </dgm:pt>
    <dgm:pt modelId="{E79E138B-52C9-49B6-9C03-A42EC9AD85E8}">
      <dgm:prSet/>
      <dgm:spPr/>
      <dgm:t>
        <a:bodyPr/>
        <a:lstStyle/>
        <a:p>
          <a:pPr rtl="0"/>
          <a:r>
            <a:rPr lang="el-GR" baseline="0" dirty="0"/>
            <a:t>Μεταταρσαλγια</a:t>
          </a:r>
          <a:endParaRPr lang="el-GR" dirty="0"/>
        </a:p>
      </dgm:t>
    </dgm:pt>
    <dgm:pt modelId="{71F9C61E-A088-4995-9DF2-B6E60947555E}" type="parTrans" cxnId="{F782219E-277B-4562-9808-85AFEF08AB67}">
      <dgm:prSet/>
      <dgm:spPr/>
      <dgm:t>
        <a:bodyPr/>
        <a:lstStyle/>
        <a:p>
          <a:endParaRPr lang="el-GR"/>
        </a:p>
      </dgm:t>
    </dgm:pt>
    <dgm:pt modelId="{049C9621-C590-4121-816F-1549314CA8A7}" type="sibTrans" cxnId="{F782219E-277B-4562-9808-85AFEF08AB67}">
      <dgm:prSet/>
      <dgm:spPr/>
      <dgm:t>
        <a:bodyPr/>
        <a:lstStyle/>
        <a:p>
          <a:endParaRPr lang="el-GR"/>
        </a:p>
      </dgm:t>
    </dgm:pt>
    <dgm:pt modelId="{C77BA524-37B1-45AD-A839-4402F2991EE4}" type="pres">
      <dgm:prSet presAssocID="{2DBF2717-17C2-447B-805A-92F5DCA4FAD1}" presName="diagram" presStyleCnt="0">
        <dgm:presLayoutVars>
          <dgm:dir/>
          <dgm:resizeHandles val="exact"/>
        </dgm:presLayoutVars>
      </dgm:prSet>
      <dgm:spPr/>
    </dgm:pt>
    <dgm:pt modelId="{CB423245-77EC-4859-83C5-529883915AFB}" type="pres">
      <dgm:prSet presAssocID="{1314CF02-66E2-45BF-A4CB-BDBC0E1798F8}" presName="node" presStyleLbl="node1" presStyleIdx="0" presStyleCnt="11">
        <dgm:presLayoutVars>
          <dgm:bulletEnabled val="1"/>
        </dgm:presLayoutVars>
      </dgm:prSet>
      <dgm:spPr/>
    </dgm:pt>
    <dgm:pt modelId="{3D663C1C-34F6-4D56-8E60-BF0A64C635C0}" type="pres">
      <dgm:prSet presAssocID="{6A955126-0DDF-4575-81CF-55FF4026DCD2}" presName="sibTrans" presStyleCnt="0"/>
      <dgm:spPr/>
    </dgm:pt>
    <dgm:pt modelId="{9F24C82B-9227-4CEF-A98F-B19ADE7B50BC}" type="pres">
      <dgm:prSet presAssocID="{9F357488-C368-42A9-9B84-0B340D9EFF51}" presName="node" presStyleLbl="node1" presStyleIdx="1" presStyleCnt="11">
        <dgm:presLayoutVars>
          <dgm:bulletEnabled val="1"/>
        </dgm:presLayoutVars>
      </dgm:prSet>
      <dgm:spPr/>
    </dgm:pt>
    <dgm:pt modelId="{CEA78776-4F82-4816-9071-34A10DC0A45B}" type="pres">
      <dgm:prSet presAssocID="{F08427DD-855F-4C68-9A7E-1358AF2E4F5B}" presName="sibTrans" presStyleCnt="0"/>
      <dgm:spPr/>
    </dgm:pt>
    <dgm:pt modelId="{28C5902E-360D-469D-8DC4-F840D81E5449}" type="pres">
      <dgm:prSet presAssocID="{5EFE75EA-B509-4EE0-AF0D-93AEA26FFCD9}" presName="node" presStyleLbl="node1" presStyleIdx="2" presStyleCnt="11">
        <dgm:presLayoutVars>
          <dgm:bulletEnabled val="1"/>
        </dgm:presLayoutVars>
      </dgm:prSet>
      <dgm:spPr/>
    </dgm:pt>
    <dgm:pt modelId="{4DA871DF-C740-47D2-A9A6-F4DC66828DEC}" type="pres">
      <dgm:prSet presAssocID="{86DCBAED-E31B-4943-8EC5-AFC399010DED}" presName="sibTrans" presStyleCnt="0"/>
      <dgm:spPr/>
    </dgm:pt>
    <dgm:pt modelId="{A7BBF971-9770-4C59-AA94-33C3B90E6329}" type="pres">
      <dgm:prSet presAssocID="{D4D2892C-2DC3-486A-B898-782DCB1D1689}" presName="node" presStyleLbl="node1" presStyleIdx="3" presStyleCnt="11">
        <dgm:presLayoutVars>
          <dgm:bulletEnabled val="1"/>
        </dgm:presLayoutVars>
      </dgm:prSet>
      <dgm:spPr/>
    </dgm:pt>
    <dgm:pt modelId="{D001C090-3E9B-4F68-93DF-8224FC8D33B3}" type="pres">
      <dgm:prSet presAssocID="{C271955E-6884-4273-A1AA-9647DDB44268}" presName="sibTrans" presStyleCnt="0"/>
      <dgm:spPr/>
    </dgm:pt>
    <dgm:pt modelId="{C6A7F6F3-39DB-48CE-B97B-D052F5125060}" type="pres">
      <dgm:prSet presAssocID="{C90214CB-948E-45C9-AB07-4D22FE09A20D}" presName="node" presStyleLbl="node1" presStyleIdx="4" presStyleCnt="11">
        <dgm:presLayoutVars>
          <dgm:bulletEnabled val="1"/>
        </dgm:presLayoutVars>
      </dgm:prSet>
      <dgm:spPr/>
    </dgm:pt>
    <dgm:pt modelId="{CA51B160-52E1-4DE7-8EB8-F4F3CACF6AED}" type="pres">
      <dgm:prSet presAssocID="{176E7EF7-64EA-4E0A-B6FB-2E77D6310CBF}" presName="sibTrans" presStyleCnt="0"/>
      <dgm:spPr/>
    </dgm:pt>
    <dgm:pt modelId="{F1485674-B3DA-41F6-A24A-40AF3C7E8F08}" type="pres">
      <dgm:prSet presAssocID="{C91685FF-39DA-41C9-86C2-0817D343A650}" presName="node" presStyleLbl="node1" presStyleIdx="5" presStyleCnt="11">
        <dgm:presLayoutVars>
          <dgm:bulletEnabled val="1"/>
        </dgm:presLayoutVars>
      </dgm:prSet>
      <dgm:spPr/>
    </dgm:pt>
    <dgm:pt modelId="{D2199ABC-5E83-4549-B829-BBB298FEF4A1}" type="pres">
      <dgm:prSet presAssocID="{CB11994A-894F-4474-B077-B1278D3EFDC9}" presName="sibTrans" presStyleCnt="0"/>
      <dgm:spPr/>
    </dgm:pt>
    <dgm:pt modelId="{5430E14D-7769-47FA-A00C-6B0D855DFD4B}" type="pres">
      <dgm:prSet presAssocID="{1BBB7149-082D-4A97-AB17-920B101D91A0}" presName="node" presStyleLbl="node1" presStyleIdx="6" presStyleCnt="11">
        <dgm:presLayoutVars>
          <dgm:bulletEnabled val="1"/>
        </dgm:presLayoutVars>
      </dgm:prSet>
      <dgm:spPr/>
    </dgm:pt>
    <dgm:pt modelId="{833392E6-36FF-4FBB-A1E2-889664E580C8}" type="pres">
      <dgm:prSet presAssocID="{AA75ED26-BAB0-40B9-BD7A-EEA82FF0DB3A}" presName="sibTrans" presStyleCnt="0"/>
      <dgm:spPr/>
    </dgm:pt>
    <dgm:pt modelId="{9F7FB1F1-0DAC-427D-87DE-7941A22F4FF9}" type="pres">
      <dgm:prSet presAssocID="{5058142F-E346-45CA-982E-1856B06E7D3E}" presName="node" presStyleLbl="node1" presStyleIdx="7" presStyleCnt="11">
        <dgm:presLayoutVars>
          <dgm:bulletEnabled val="1"/>
        </dgm:presLayoutVars>
      </dgm:prSet>
      <dgm:spPr/>
    </dgm:pt>
    <dgm:pt modelId="{4349C24D-EA5E-4969-90A3-4535E569B5BF}" type="pres">
      <dgm:prSet presAssocID="{12794840-7E93-429B-B0AA-31A7A4903DAE}" presName="sibTrans" presStyleCnt="0"/>
      <dgm:spPr/>
    </dgm:pt>
    <dgm:pt modelId="{B4A6A843-F837-4E0F-A6EA-074D0DB3E97B}" type="pres">
      <dgm:prSet presAssocID="{BEFCE2C1-F840-450B-B8B9-B3DFD61932D1}" presName="node" presStyleLbl="node1" presStyleIdx="8" presStyleCnt="11">
        <dgm:presLayoutVars>
          <dgm:bulletEnabled val="1"/>
        </dgm:presLayoutVars>
      </dgm:prSet>
      <dgm:spPr/>
    </dgm:pt>
    <dgm:pt modelId="{E2495441-1725-4739-A6C0-0B33CD1C7D3A}" type="pres">
      <dgm:prSet presAssocID="{470A3FB4-1249-4F0A-A500-E68B24A34299}" presName="sibTrans" presStyleCnt="0"/>
      <dgm:spPr/>
    </dgm:pt>
    <dgm:pt modelId="{461AD011-4ADE-405D-B993-544074644A55}" type="pres">
      <dgm:prSet presAssocID="{E4D20FB7-DBA1-48F7-B081-340E80A379D0}" presName="node" presStyleLbl="node1" presStyleIdx="9" presStyleCnt="11">
        <dgm:presLayoutVars>
          <dgm:bulletEnabled val="1"/>
        </dgm:presLayoutVars>
      </dgm:prSet>
      <dgm:spPr/>
    </dgm:pt>
    <dgm:pt modelId="{41AB05E5-CD0E-4EEE-994C-B253DAA4733C}" type="pres">
      <dgm:prSet presAssocID="{ADFED98D-5A4D-4028-A0BE-DD688B06AD55}" presName="sibTrans" presStyleCnt="0"/>
      <dgm:spPr/>
    </dgm:pt>
    <dgm:pt modelId="{B8501737-4A5B-4B96-8652-33B68B4EC97D}" type="pres">
      <dgm:prSet presAssocID="{E79E138B-52C9-49B6-9C03-A42EC9AD85E8}" presName="node" presStyleLbl="node1" presStyleIdx="10" presStyleCnt="11">
        <dgm:presLayoutVars>
          <dgm:bulletEnabled val="1"/>
        </dgm:presLayoutVars>
      </dgm:prSet>
      <dgm:spPr/>
    </dgm:pt>
  </dgm:ptLst>
  <dgm:cxnLst>
    <dgm:cxn modelId="{404DC009-C10A-40B7-B568-DD80EE754FAE}" type="presOf" srcId="{1314CF02-66E2-45BF-A4CB-BDBC0E1798F8}" destId="{CB423245-77EC-4859-83C5-529883915AFB}" srcOrd="0" destOrd="0" presId="urn:microsoft.com/office/officeart/2005/8/layout/default"/>
    <dgm:cxn modelId="{662A150F-FC82-42ED-A78B-39AA90562A0F}" type="presOf" srcId="{2DBF2717-17C2-447B-805A-92F5DCA4FAD1}" destId="{C77BA524-37B1-45AD-A839-4402F2991EE4}" srcOrd="0" destOrd="0" presId="urn:microsoft.com/office/officeart/2005/8/layout/default"/>
    <dgm:cxn modelId="{6BD03814-76DA-4CDA-B584-C78EAA0093D8}" srcId="{2DBF2717-17C2-447B-805A-92F5DCA4FAD1}" destId="{C91685FF-39DA-41C9-86C2-0817D343A650}" srcOrd="5" destOrd="0" parTransId="{BE3A3D23-2E44-40BD-AF40-D020BEFC7CDD}" sibTransId="{CB11994A-894F-4474-B077-B1278D3EFDC9}"/>
    <dgm:cxn modelId="{60026B18-384F-4432-9294-669CF80583B7}" type="presOf" srcId="{E4D20FB7-DBA1-48F7-B081-340E80A379D0}" destId="{461AD011-4ADE-405D-B993-544074644A55}" srcOrd="0" destOrd="0" presId="urn:microsoft.com/office/officeart/2005/8/layout/default"/>
    <dgm:cxn modelId="{7A08B24E-6DDF-4619-AB64-00FD85C84138}" type="presOf" srcId="{5058142F-E346-45CA-982E-1856B06E7D3E}" destId="{9F7FB1F1-0DAC-427D-87DE-7941A22F4FF9}" srcOrd="0" destOrd="0" presId="urn:microsoft.com/office/officeart/2005/8/layout/default"/>
    <dgm:cxn modelId="{7FA96374-9B58-4E9C-A838-C1B19D8C7A39}" type="presOf" srcId="{E79E138B-52C9-49B6-9C03-A42EC9AD85E8}" destId="{B8501737-4A5B-4B96-8652-33B68B4EC97D}" srcOrd="0" destOrd="0" presId="urn:microsoft.com/office/officeart/2005/8/layout/default"/>
    <dgm:cxn modelId="{5C482658-3017-4A96-8D09-9A658519631A}" srcId="{2DBF2717-17C2-447B-805A-92F5DCA4FAD1}" destId="{9F357488-C368-42A9-9B84-0B340D9EFF51}" srcOrd="1" destOrd="0" parTransId="{D2D07583-EB80-4E7A-9401-F61A79E54603}" sibTransId="{F08427DD-855F-4C68-9A7E-1358AF2E4F5B}"/>
    <dgm:cxn modelId="{5D51A178-22B8-47B5-A364-0C781DB6B1A0}" type="presOf" srcId="{BEFCE2C1-F840-450B-B8B9-B3DFD61932D1}" destId="{B4A6A843-F837-4E0F-A6EA-074D0DB3E97B}" srcOrd="0" destOrd="0" presId="urn:microsoft.com/office/officeart/2005/8/layout/default"/>
    <dgm:cxn modelId="{7358207D-9514-4385-B6BC-0BF97BA4ABB9}" type="presOf" srcId="{C91685FF-39DA-41C9-86C2-0817D343A650}" destId="{F1485674-B3DA-41F6-A24A-40AF3C7E8F08}" srcOrd="0" destOrd="0" presId="urn:microsoft.com/office/officeart/2005/8/layout/default"/>
    <dgm:cxn modelId="{48F7DE7E-E624-417A-827E-3707D93DA3C0}" srcId="{2DBF2717-17C2-447B-805A-92F5DCA4FAD1}" destId="{1314CF02-66E2-45BF-A4CB-BDBC0E1798F8}" srcOrd="0" destOrd="0" parTransId="{1252BBF6-2D31-4ACD-869F-CC772FE6ABA4}" sibTransId="{6A955126-0DDF-4575-81CF-55FF4026DCD2}"/>
    <dgm:cxn modelId="{23E9C189-44A3-46EE-8BE1-EC31BBD0CF29}" type="presOf" srcId="{5EFE75EA-B509-4EE0-AF0D-93AEA26FFCD9}" destId="{28C5902E-360D-469D-8DC4-F840D81E5449}" srcOrd="0" destOrd="0" presId="urn:microsoft.com/office/officeart/2005/8/layout/default"/>
    <dgm:cxn modelId="{F782219E-277B-4562-9808-85AFEF08AB67}" srcId="{2DBF2717-17C2-447B-805A-92F5DCA4FAD1}" destId="{E79E138B-52C9-49B6-9C03-A42EC9AD85E8}" srcOrd="10" destOrd="0" parTransId="{71F9C61E-A088-4995-9DF2-B6E60947555E}" sibTransId="{049C9621-C590-4121-816F-1549314CA8A7}"/>
    <dgm:cxn modelId="{870856A3-AD37-4E29-849F-E904BAFD745B}" srcId="{2DBF2717-17C2-447B-805A-92F5DCA4FAD1}" destId="{5EFE75EA-B509-4EE0-AF0D-93AEA26FFCD9}" srcOrd="2" destOrd="0" parTransId="{1EE04CD0-5540-4CAB-8F0B-9F9411BE0FF4}" sibTransId="{86DCBAED-E31B-4943-8EC5-AFC399010DED}"/>
    <dgm:cxn modelId="{4DD8CDA7-22C8-4BD7-805E-D1C291E15AB8}" srcId="{2DBF2717-17C2-447B-805A-92F5DCA4FAD1}" destId="{C90214CB-948E-45C9-AB07-4D22FE09A20D}" srcOrd="4" destOrd="0" parTransId="{835A6917-3F80-484C-AF1F-B252B63BEB13}" sibTransId="{176E7EF7-64EA-4E0A-B6FB-2E77D6310CBF}"/>
    <dgm:cxn modelId="{4360EAA9-FD42-47D9-93B8-F0D3E718D858}" type="presOf" srcId="{1BBB7149-082D-4A97-AB17-920B101D91A0}" destId="{5430E14D-7769-47FA-A00C-6B0D855DFD4B}" srcOrd="0" destOrd="0" presId="urn:microsoft.com/office/officeart/2005/8/layout/default"/>
    <dgm:cxn modelId="{5D8EEAAE-925C-4D0B-9A28-3077ED5D33C5}" srcId="{2DBF2717-17C2-447B-805A-92F5DCA4FAD1}" destId="{D4D2892C-2DC3-486A-B898-782DCB1D1689}" srcOrd="3" destOrd="0" parTransId="{2F8A014A-7C89-404E-89CD-36A15ABAF144}" sibTransId="{C271955E-6884-4273-A1AA-9647DDB44268}"/>
    <dgm:cxn modelId="{9B7C9CCD-8EB5-4EB0-9B71-D483BA9D90BA}" srcId="{2DBF2717-17C2-447B-805A-92F5DCA4FAD1}" destId="{1BBB7149-082D-4A97-AB17-920B101D91A0}" srcOrd="6" destOrd="0" parTransId="{6D056232-34B3-4C30-A64B-AACD005827A8}" sibTransId="{AA75ED26-BAB0-40B9-BD7A-EEA82FF0DB3A}"/>
    <dgm:cxn modelId="{7279B2CF-A8DC-406A-B247-007B75E4103E}" type="presOf" srcId="{9F357488-C368-42A9-9B84-0B340D9EFF51}" destId="{9F24C82B-9227-4CEF-A98F-B19ADE7B50BC}" srcOrd="0" destOrd="0" presId="urn:microsoft.com/office/officeart/2005/8/layout/default"/>
    <dgm:cxn modelId="{C915EBD8-1C16-43D4-8113-6C0BEF83C3A7}" srcId="{2DBF2717-17C2-447B-805A-92F5DCA4FAD1}" destId="{E4D20FB7-DBA1-48F7-B081-340E80A379D0}" srcOrd="9" destOrd="0" parTransId="{FC738D0E-7602-4621-A576-95A42244448A}" sibTransId="{ADFED98D-5A4D-4028-A0BE-DD688B06AD55}"/>
    <dgm:cxn modelId="{6A5655D9-B2A7-4A26-90C6-5BD8B99C3A72}" type="presOf" srcId="{D4D2892C-2DC3-486A-B898-782DCB1D1689}" destId="{A7BBF971-9770-4C59-AA94-33C3B90E6329}" srcOrd="0" destOrd="0" presId="urn:microsoft.com/office/officeart/2005/8/layout/default"/>
    <dgm:cxn modelId="{7B70FEF7-8DB5-4ECB-B621-B557CE724910}" srcId="{2DBF2717-17C2-447B-805A-92F5DCA4FAD1}" destId="{5058142F-E346-45CA-982E-1856B06E7D3E}" srcOrd="7" destOrd="0" parTransId="{B3B1AEB3-B4B3-453F-A27B-0D2378683B8A}" sibTransId="{12794840-7E93-429B-B0AA-31A7A4903DAE}"/>
    <dgm:cxn modelId="{8A4AD1F8-ECB0-41F2-8AF7-3DB0D5418735}" type="presOf" srcId="{C90214CB-948E-45C9-AB07-4D22FE09A20D}" destId="{C6A7F6F3-39DB-48CE-B97B-D052F5125060}" srcOrd="0" destOrd="0" presId="urn:microsoft.com/office/officeart/2005/8/layout/default"/>
    <dgm:cxn modelId="{A6F3D2FB-5B8B-4394-A83C-7301833FD076}" srcId="{2DBF2717-17C2-447B-805A-92F5DCA4FAD1}" destId="{BEFCE2C1-F840-450B-B8B9-B3DFD61932D1}" srcOrd="8" destOrd="0" parTransId="{9C47A8A2-3F00-4573-AF93-F4BE47E28170}" sibTransId="{470A3FB4-1249-4F0A-A500-E68B24A34299}"/>
    <dgm:cxn modelId="{709E1936-370A-490D-9D20-5335723C4C20}" type="presParOf" srcId="{C77BA524-37B1-45AD-A839-4402F2991EE4}" destId="{CB423245-77EC-4859-83C5-529883915AFB}" srcOrd="0" destOrd="0" presId="urn:microsoft.com/office/officeart/2005/8/layout/default"/>
    <dgm:cxn modelId="{6969CD56-8A8D-4C89-8B79-90FC838AEA5E}" type="presParOf" srcId="{C77BA524-37B1-45AD-A839-4402F2991EE4}" destId="{3D663C1C-34F6-4D56-8E60-BF0A64C635C0}" srcOrd="1" destOrd="0" presId="urn:microsoft.com/office/officeart/2005/8/layout/default"/>
    <dgm:cxn modelId="{D5239F85-132F-4423-BAF8-A4DCD2D8AD25}" type="presParOf" srcId="{C77BA524-37B1-45AD-A839-4402F2991EE4}" destId="{9F24C82B-9227-4CEF-A98F-B19ADE7B50BC}" srcOrd="2" destOrd="0" presId="urn:microsoft.com/office/officeart/2005/8/layout/default"/>
    <dgm:cxn modelId="{BA6E6180-D9C9-4FA3-8C20-63F757A271A1}" type="presParOf" srcId="{C77BA524-37B1-45AD-A839-4402F2991EE4}" destId="{CEA78776-4F82-4816-9071-34A10DC0A45B}" srcOrd="3" destOrd="0" presId="urn:microsoft.com/office/officeart/2005/8/layout/default"/>
    <dgm:cxn modelId="{91127568-232B-43E5-8FF5-45A1916316B5}" type="presParOf" srcId="{C77BA524-37B1-45AD-A839-4402F2991EE4}" destId="{28C5902E-360D-469D-8DC4-F840D81E5449}" srcOrd="4" destOrd="0" presId="urn:microsoft.com/office/officeart/2005/8/layout/default"/>
    <dgm:cxn modelId="{A3D645CD-5309-4571-9669-6A71926A4C69}" type="presParOf" srcId="{C77BA524-37B1-45AD-A839-4402F2991EE4}" destId="{4DA871DF-C740-47D2-A9A6-F4DC66828DEC}" srcOrd="5" destOrd="0" presId="urn:microsoft.com/office/officeart/2005/8/layout/default"/>
    <dgm:cxn modelId="{3987126F-883F-44A8-B89F-78FB9B967ABC}" type="presParOf" srcId="{C77BA524-37B1-45AD-A839-4402F2991EE4}" destId="{A7BBF971-9770-4C59-AA94-33C3B90E6329}" srcOrd="6" destOrd="0" presId="urn:microsoft.com/office/officeart/2005/8/layout/default"/>
    <dgm:cxn modelId="{43D1E4F0-A211-4CC8-9C18-2028FD78D6D4}" type="presParOf" srcId="{C77BA524-37B1-45AD-A839-4402F2991EE4}" destId="{D001C090-3E9B-4F68-93DF-8224FC8D33B3}" srcOrd="7" destOrd="0" presId="urn:microsoft.com/office/officeart/2005/8/layout/default"/>
    <dgm:cxn modelId="{9193B185-AB7B-49EE-9AFC-B18E920D97A5}" type="presParOf" srcId="{C77BA524-37B1-45AD-A839-4402F2991EE4}" destId="{C6A7F6F3-39DB-48CE-B97B-D052F5125060}" srcOrd="8" destOrd="0" presId="urn:microsoft.com/office/officeart/2005/8/layout/default"/>
    <dgm:cxn modelId="{18C5CB20-D464-4D5F-9E0D-C1E1BB76F4A8}" type="presParOf" srcId="{C77BA524-37B1-45AD-A839-4402F2991EE4}" destId="{CA51B160-52E1-4DE7-8EB8-F4F3CACF6AED}" srcOrd="9" destOrd="0" presId="urn:microsoft.com/office/officeart/2005/8/layout/default"/>
    <dgm:cxn modelId="{00A51699-4C5B-4D72-B37B-BC3A24CECDC6}" type="presParOf" srcId="{C77BA524-37B1-45AD-A839-4402F2991EE4}" destId="{F1485674-B3DA-41F6-A24A-40AF3C7E8F08}" srcOrd="10" destOrd="0" presId="urn:microsoft.com/office/officeart/2005/8/layout/default"/>
    <dgm:cxn modelId="{4E8A0BB7-0AC4-47E7-9301-10FE4299637D}" type="presParOf" srcId="{C77BA524-37B1-45AD-A839-4402F2991EE4}" destId="{D2199ABC-5E83-4549-B829-BBB298FEF4A1}" srcOrd="11" destOrd="0" presId="urn:microsoft.com/office/officeart/2005/8/layout/default"/>
    <dgm:cxn modelId="{CBB7EF1F-D56C-4363-BE4E-9901203C573C}" type="presParOf" srcId="{C77BA524-37B1-45AD-A839-4402F2991EE4}" destId="{5430E14D-7769-47FA-A00C-6B0D855DFD4B}" srcOrd="12" destOrd="0" presId="urn:microsoft.com/office/officeart/2005/8/layout/default"/>
    <dgm:cxn modelId="{D0C69742-3024-41FA-A0AB-98F655CA2AED}" type="presParOf" srcId="{C77BA524-37B1-45AD-A839-4402F2991EE4}" destId="{833392E6-36FF-4FBB-A1E2-889664E580C8}" srcOrd="13" destOrd="0" presId="urn:microsoft.com/office/officeart/2005/8/layout/default"/>
    <dgm:cxn modelId="{B9567231-5683-4C37-A8EF-6C95DDF6E367}" type="presParOf" srcId="{C77BA524-37B1-45AD-A839-4402F2991EE4}" destId="{9F7FB1F1-0DAC-427D-87DE-7941A22F4FF9}" srcOrd="14" destOrd="0" presId="urn:microsoft.com/office/officeart/2005/8/layout/default"/>
    <dgm:cxn modelId="{3FAB0803-19B1-46F4-808A-3065299F1E7C}" type="presParOf" srcId="{C77BA524-37B1-45AD-A839-4402F2991EE4}" destId="{4349C24D-EA5E-4969-90A3-4535E569B5BF}" srcOrd="15" destOrd="0" presId="urn:microsoft.com/office/officeart/2005/8/layout/default"/>
    <dgm:cxn modelId="{5F4E4E2B-97AC-4D17-BD21-D341E8E9B892}" type="presParOf" srcId="{C77BA524-37B1-45AD-A839-4402F2991EE4}" destId="{B4A6A843-F837-4E0F-A6EA-074D0DB3E97B}" srcOrd="16" destOrd="0" presId="urn:microsoft.com/office/officeart/2005/8/layout/default"/>
    <dgm:cxn modelId="{392CCBE6-E505-462D-A0F5-D1B16D36A213}" type="presParOf" srcId="{C77BA524-37B1-45AD-A839-4402F2991EE4}" destId="{E2495441-1725-4739-A6C0-0B33CD1C7D3A}" srcOrd="17" destOrd="0" presId="urn:microsoft.com/office/officeart/2005/8/layout/default"/>
    <dgm:cxn modelId="{4D670739-4E9D-4ED9-8C32-A9EA1606D3CB}" type="presParOf" srcId="{C77BA524-37B1-45AD-A839-4402F2991EE4}" destId="{461AD011-4ADE-405D-B993-544074644A55}" srcOrd="18" destOrd="0" presId="urn:microsoft.com/office/officeart/2005/8/layout/default"/>
    <dgm:cxn modelId="{BB74F289-C519-401E-8619-2A7177DA7D1B}" type="presParOf" srcId="{C77BA524-37B1-45AD-A839-4402F2991EE4}" destId="{41AB05E5-CD0E-4EEE-994C-B253DAA4733C}" srcOrd="19" destOrd="0" presId="urn:microsoft.com/office/officeart/2005/8/layout/default"/>
    <dgm:cxn modelId="{ABBE3970-888C-4AF4-986B-7EC4D3F5BF8C}" type="presParOf" srcId="{C77BA524-37B1-45AD-A839-4402F2991EE4}" destId="{B8501737-4A5B-4B96-8652-33B68B4EC97D}" srcOrd="2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CB1D044E-0765-480C-9E8C-03CB7EAFC006}" type="doc">
      <dgm:prSet loTypeId="urn:microsoft.com/office/officeart/2005/8/layout/vList2" loCatId="list" qsTypeId="urn:microsoft.com/office/officeart/2005/8/quickstyle/simple4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4968D418-0E13-4EB0-B9BE-45EF073660C3}">
      <dgm:prSet/>
      <dgm:spPr/>
      <dgm:t>
        <a:bodyPr/>
        <a:lstStyle/>
        <a:p>
          <a:r>
            <a:rPr lang="el-GR" baseline="0"/>
            <a:t>Σε αιμορραγικές καταστάσεις</a:t>
          </a:r>
          <a:endParaRPr lang="en-US"/>
        </a:p>
      </dgm:t>
    </dgm:pt>
    <dgm:pt modelId="{90500759-2B98-494E-9AE8-C545F7206C9F}" type="parTrans" cxnId="{4B1D8052-0F54-490E-B064-9BD7689A2B4C}">
      <dgm:prSet/>
      <dgm:spPr/>
      <dgm:t>
        <a:bodyPr/>
        <a:lstStyle/>
        <a:p>
          <a:endParaRPr lang="en-US"/>
        </a:p>
      </dgm:t>
    </dgm:pt>
    <dgm:pt modelId="{F973AC42-712A-481B-B032-6224D68A4E48}" type="sibTrans" cxnId="{4B1D8052-0F54-490E-B064-9BD7689A2B4C}">
      <dgm:prSet/>
      <dgm:spPr/>
      <dgm:t>
        <a:bodyPr/>
        <a:lstStyle/>
        <a:p>
          <a:endParaRPr lang="en-US"/>
        </a:p>
      </dgm:t>
    </dgm:pt>
    <dgm:pt modelId="{D729386F-0348-43CC-8242-16C823ED5FA8}">
      <dgm:prSet/>
      <dgm:spPr/>
      <dgm:t>
        <a:bodyPr/>
        <a:lstStyle/>
        <a:p>
          <a:r>
            <a:rPr lang="el-GR" baseline="0"/>
            <a:t>Σε κακοήθεις νεοπλασίες</a:t>
          </a:r>
          <a:endParaRPr lang="en-US"/>
        </a:p>
      </dgm:t>
    </dgm:pt>
    <dgm:pt modelId="{B9E1E4C7-BD54-4276-A985-4E50DCAFB89C}" type="parTrans" cxnId="{813471DD-70DD-43DE-8151-4B22B81F0745}">
      <dgm:prSet/>
      <dgm:spPr/>
      <dgm:t>
        <a:bodyPr/>
        <a:lstStyle/>
        <a:p>
          <a:endParaRPr lang="en-US"/>
        </a:p>
      </dgm:t>
    </dgm:pt>
    <dgm:pt modelId="{67EC1361-CA57-4E92-9EDC-857DA22067F2}" type="sibTrans" cxnId="{813471DD-70DD-43DE-8151-4B22B81F0745}">
      <dgm:prSet/>
      <dgm:spPr/>
      <dgm:t>
        <a:bodyPr/>
        <a:lstStyle/>
        <a:p>
          <a:endParaRPr lang="en-US"/>
        </a:p>
      </dgm:t>
    </dgm:pt>
    <dgm:pt modelId="{B5B14181-042A-464D-9DFE-4929C5C781A3}">
      <dgm:prSet/>
      <dgm:spPr/>
      <dgm:t>
        <a:bodyPr/>
        <a:lstStyle/>
        <a:p>
          <a:r>
            <a:rPr lang="el-GR" baseline="0"/>
            <a:t>Κοντά στα μάτια</a:t>
          </a:r>
          <a:endParaRPr lang="en-US"/>
        </a:p>
      </dgm:t>
    </dgm:pt>
    <dgm:pt modelId="{F78CCFDC-A607-4EFA-A97C-F94B5278BDDC}" type="parTrans" cxnId="{FA18130C-0A63-4AFF-BA5B-1C1730753AA8}">
      <dgm:prSet/>
      <dgm:spPr/>
      <dgm:t>
        <a:bodyPr/>
        <a:lstStyle/>
        <a:p>
          <a:endParaRPr lang="en-US"/>
        </a:p>
      </dgm:t>
    </dgm:pt>
    <dgm:pt modelId="{6E6B5B5A-606B-4563-9264-C68F27DD4B0A}" type="sibTrans" cxnId="{FA18130C-0A63-4AFF-BA5B-1C1730753AA8}">
      <dgm:prSet/>
      <dgm:spPr/>
      <dgm:t>
        <a:bodyPr/>
        <a:lstStyle/>
        <a:p>
          <a:endParaRPr lang="en-US"/>
        </a:p>
      </dgm:t>
    </dgm:pt>
    <dgm:pt modelId="{FAAC570F-919A-4047-9680-86634C381694}">
      <dgm:prSet/>
      <dgm:spPr/>
      <dgm:t>
        <a:bodyPr/>
        <a:lstStyle/>
        <a:p>
          <a:r>
            <a:rPr lang="el-GR" baseline="0"/>
            <a:t>Κοντά σε ενδοκρινείς αδένες</a:t>
          </a:r>
          <a:endParaRPr lang="en-US"/>
        </a:p>
      </dgm:t>
    </dgm:pt>
    <dgm:pt modelId="{0D062342-AFF9-4293-B120-C3A0F1F802BB}" type="parTrans" cxnId="{CDC9A719-9235-4435-8277-55ABB9A46BCA}">
      <dgm:prSet/>
      <dgm:spPr/>
      <dgm:t>
        <a:bodyPr/>
        <a:lstStyle/>
        <a:p>
          <a:endParaRPr lang="en-US"/>
        </a:p>
      </dgm:t>
    </dgm:pt>
    <dgm:pt modelId="{B11B0194-65BE-4F5B-B74B-09A6B7494E1C}" type="sibTrans" cxnId="{CDC9A719-9235-4435-8277-55ABB9A46BCA}">
      <dgm:prSet/>
      <dgm:spPr/>
      <dgm:t>
        <a:bodyPr/>
        <a:lstStyle/>
        <a:p>
          <a:endParaRPr lang="en-US"/>
        </a:p>
      </dgm:t>
    </dgm:pt>
    <dgm:pt modelId="{D6FEFDD3-FB2D-464F-832D-2E83804A5327}">
      <dgm:prSet/>
      <dgm:spPr/>
      <dgm:t>
        <a:bodyPr/>
        <a:lstStyle/>
        <a:p>
          <a:r>
            <a:rPr lang="el-GR" baseline="0"/>
            <a:t>Μετά την ακτινοθεραπεία (4-6 μήνες)</a:t>
          </a:r>
          <a:endParaRPr lang="en-US"/>
        </a:p>
      </dgm:t>
    </dgm:pt>
    <dgm:pt modelId="{8D140C88-8BAB-4900-9B2E-A84AB86AEAD6}" type="parTrans" cxnId="{2DCC4EB0-533D-4410-A6C4-0BA7B2AB50F1}">
      <dgm:prSet/>
      <dgm:spPr/>
      <dgm:t>
        <a:bodyPr/>
        <a:lstStyle/>
        <a:p>
          <a:endParaRPr lang="en-US"/>
        </a:p>
      </dgm:t>
    </dgm:pt>
    <dgm:pt modelId="{C72E28D5-DC45-45E6-8C7C-842F9D77FCCE}" type="sibTrans" cxnId="{2DCC4EB0-533D-4410-A6C4-0BA7B2AB50F1}">
      <dgm:prSet/>
      <dgm:spPr/>
      <dgm:t>
        <a:bodyPr/>
        <a:lstStyle/>
        <a:p>
          <a:endParaRPr lang="en-US"/>
        </a:p>
      </dgm:t>
    </dgm:pt>
    <dgm:pt modelId="{DC1C0E92-B305-4EBA-9C99-C9D52C4248E0}" type="pres">
      <dgm:prSet presAssocID="{CB1D044E-0765-480C-9E8C-03CB7EAFC006}" presName="linear" presStyleCnt="0">
        <dgm:presLayoutVars>
          <dgm:animLvl val="lvl"/>
          <dgm:resizeHandles val="exact"/>
        </dgm:presLayoutVars>
      </dgm:prSet>
      <dgm:spPr/>
    </dgm:pt>
    <dgm:pt modelId="{05A9DE87-7E9D-4154-A8F2-E71873E416AE}" type="pres">
      <dgm:prSet presAssocID="{4968D418-0E13-4EB0-B9BE-45EF073660C3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C3EEE5B3-20E6-4489-B7A5-95C4E9DDC3AB}" type="pres">
      <dgm:prSet presAssocID="{F973AC42-712A-481B-B032-6224D68A4E48}" presName="spacer" presStyleCnt="0"/>
      <dgm:spPr/>
    </dgm:pt>
    <dgm:pt modelId="{228E8201-5F5E-4043-9193-6FD885C91502}" type="pres">
      <dgm:prSet presAssocID="{D729386F-0348-43CC-8242-16C823ED5FA8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E088DB54-7270-400A-8C7F-949079EE5C29}" type="pres">
      <dgm:prSet presAssocID="{67EC1361-CA57-4E92-9EDC-857DA22067F2}" presName="spacer" presStyleCnt="0"/>
      <dgm:spPr/>
    </dgm:pt>
    <dgm:pt modelId="{0FD91525-690C-4ECA-BDA0-4C092D926D13}" type="pres">
      <dgm:prSet presAssocID="{B5B14181-042A-464D-9DFE-4929C5C781A3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F3844CBD-618F-4E43-A1AE-C5FAC5419BD6}" type="pres">
      <dgm:prSet presAssocID="{6E6B5B5A-606B-4563-9264-C68F27DD4B0A}" presName="spacer" presStyleCnt="0"/>
      <dgm:spPr/>
    </dgm:pt>
    <dgm:pt modelId="{7027D551-7122-433A-A0DE-32325BD9FFE5}" type="pres">
      <dgm:prSet presAssocID="{FAAC570F-919A-4047-9680-86634C381694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B1F1C2E3-2A0C-4D7E-B107-0B196FED1512}" type="pres">
      <dgm:prSet presAssocID="{B11B0194-65BE-4F5B-B74B-09A6B7494E1C}" presName="spacer" presStyleCnt="0"/>
      <dgm:spPr/>
    </dgm:pt>
    <dgm:pt modelId="{2EF4C890-2CFF-4482-A2D6-E0B94BA8F49F}" type="pres">
      <dgm:prSet presAssocID="{D6FEFDD3-FB2D-464F-832D-2E83804A5327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FA18130C-0A63-4AFF-BA5B-1C1730753AA8}" srcId="{CB1D044E-0765-480C-9E8C-03CB7EAFC006}" destId="{B5B14181-042A-464D-9DFE-4929C5C781A3}" srcOrd="2" destOrd="0" parTransId="{F78CCFDC-A607-4EFA-A97C-F94B5278BDDC}" sibTransId="{6E6B5B5A-606B-4563-9264-C68F27DD4B0A}"/>
    <dgm:cxn modelId="{12138418-2A48-49C2-B0DF-0E913EE7C9C3}" type="presOf" srcId="{CB1D044E-0765-480C-9E8C-03CB7EAFC006}" destId="{DC1C0E92-B305-4EBA-9C99-C9D52C4248E0}" srcOrd="0" destOrd="0" presId="urn:microsoft.com/office/officeart/2005/8/layout/vList2"/>
    <dgm:cxn modelId="{CDC9A719-9235-4435-8277-55ABB9A46BCA}" srcId="{CB1D044E-0765-480C-9E8C-03CB7EAFC006}" destId="{FAAC570F-919A-4047-9680-86634C381694}" srcOrd="3" destOrd="0" parTransId="{0D062342-AFF9-4293-B120-C3A0F1F802BB}" sibTransId="{B11B0194-65BE-4F5B-B74B-09A6B7494E1C}"/>
    <dgm:cxn modelId="{D5888520-5723-441F-927F-DCF7E237986B}" type="presOf" srcId="{FAAC570F-919A-4047-9680-86634C381694}" destId="{7027D551-7122-433A-A0DE-32325BD9FFE5}" srcOrd="0" destOrd="0" presId="urn:microsoft.com/office/officeart/2005/8/layout/vList2"/>
    <dgm:cxn modelId="{03F56026-1420-4332-82E8-0D0B7CD4BAE4}" type="presOf" srcId="{D729386F-0348-43CC-8242-16C823ED5FA8}" destId="{228E8201-5F5E-4043-9193-6FD885C91502}" srcOrd="0" destOrd="0" presId="urn:microsoft.com/office/officeart/2005/8/layout/vList2"/>
    <dgm:cxn modelId="{4B1D8052-0F54-490E-B064-9BD7689A2B4C}" srcId="{CB1D044E-0765-480C-9E8C-03CB7EAFC006}" destId="{4968D418-0E13-4EB0-B9BE-45EF073660C3}" srcOrd="0" destOrd="0" parTransId="{90500759-2B98-494E-9AE8-C545F7206C9F}" sibTransId="{F973AC42-712A-481B-B032-6224D68A4E48}"/>
    <dgm:cxn modelId="{68B92B82-82FF-4F2D-A4E6-EB6383A83BF7}" type="presOf" srcId="{4968D418-0E13-4EB0-B9BE-45EF073660C3}" destId="{05A9DE87-7E9D-4154-A8F2-E71873E416AE}" srcOrd="0" destOrd="0" presId="urn:microsoft.com/office/officeart/2005/8/layout/vList2"/>
    <dgm:cxn modelId="{2DCC4EB0-533D-4410-A6C4-0BA7B2AB50F1}" srcId="{CB1D044E-0765-480C-9E8C-03CB7EAFC006}" destId="{D6FEFDD3-FB2D-464F-832D-2E83804A5327}" srcOrd="4" destOrd="0" parTransId="{8D140C88-8BAB-4900-9B2E-A84AB86AEAD6}" sibTransId="{C72E28D5-DC45-45E6-8C7C-842F9D77FCCE}"/>
    <dgm:cxn modelId="{813471DD-70DD-43DE-8151-4B22B81F0745}" srcId="{CB1D044E-0765-480C-9E8C-03CB7EAFC006}" destId="{D729386F-0348-43CC-8242-16C823ED5FA8}" srcOrd="1" destOrd="0" parTransId="{B9E1E4C7-BD54-4276-A985-4E50DCAFB89C}" sibTransId="{67EC1361-CA57-4E92-9EDC-857DA22067F2}"/>
    <dgm:cxn modelId="{0FE764DF-D707-4B11-8A98-F928F41D6E40}" type="presOf" srcId="{D6FEFDD3-FB2D-464F-832D-2E83804A5327}" destId="{2EF4C890-2CFF-4482-A2D6-E0B94BA8F49F}" srcOrd="0" destOrd="0" presId="urn:microsoft.com/office/officeart/2005/8/layout/vList2"/>
    <dgm:cxn modelId="{A9D9A2FB-396B-46D3-AF86-D85495D3C7BE}" type="presOf" srcId="{B5B14181-042A-464D-9DFE-4929C5C781A3}" destId="{0FD91525-690C-4ECA-BDA0-4C092D926D13}" srcOrd="0" destOrd="0" presId="urn:microsoft.com/office/officeart/2005/8/layout/vList2"/>
    <dgm:cxn modelId="{43502792-E408-4130-97B6-31A170A53EDF}" type="presParOf" srcId="{DC1C0E92-B305-4EBA-9C99-C9D52C4248E0}" destId="{05A9DE87-7E9D-4154-A8F2-E71873E416AE}" srcOrd="0" destOrd="0" presId="urn:microsoft.com/office/officeart/2005/8/layout/vList2"/>
    <dgm:cxn modelId="{C22A985A-4F90-4A59-98ED-4D32426CE83C}" type="presParOf" srcId="{DC1C0E92-B305-4EBA-9C99-C9D52C4248E0}" destId="{C3EEE5B3-20E6-4489-B7A5-95C4E9DDC3AB}" srcOrd="1" destOrd="0" presId="urn:microsoft.com/office/officeart/2005/8/layout/vList2"/>
    <dgm:cxn modelId="{0DAA135A-20D8-4093-A527-4AC8AE5359C3}" type="presParOf" srcId="{DC1C0E92-B305-4EBA-9C99-C9D52C4248E0}" destId="{228E8201-5F5E-4043-9193-6FD885C91502}" srcOrd="2" destOrd="0" presId="urn:microsoft.com/office/officeart/2005/8/layout/vList2"/>
    <dgm:cxn modelId="{CB9D6037-8A0F-4E76-95AE-D2BCAAC67963}" type="presParOf" srcId="{DC1C0E92-B305-4EBA-9C99-C9D52C4248E0}" destId="{E088DB54-7270-400A-8C7F-949079EE5C29}" srcOrd="3" destOrd="0" presId="urn:microsoft.com/office/officeart/2005/8/layout/vList2"/>
    <dgm:cxn modelId="{280E59F6-A05E-4537-954D-C316488001BA}" type="presParOf" srcId="{DC1C0E92-B305-4EBA-9C99-C9D52C4248E0}" destId="{0FD91525-690C-4ECA-BDA0-4C092D926D13}" srcOrd="4" destOrd="0" presId="urn:microsoft.com/office/officeart/2005/8/layout/vList2"/>
    <dgm:cxn modelId="{34863BB8-2614-4EE4-A784-B9DCAE97831D}" type="presParOf" srcId="{DC1C0E92-B305-4EBA-9C99-C9D52C4248E0}" destId="{F3844CBD-618F-4E43-A1AE-C5FAC5419BD6}" srcOrd="5" destOrd="0" presId="urn:microsoft.com/office/officeart/2005/8/layout/vList2"/>
    <dgm:cxn modelId="{CCB6B7A8-70BB-4F2F-B999-ED3AD47A9063}" type="presParOf" srcId="{DC1C0E92-B305-4EBA-9C99-C9D52C4248E0}" destId="{7027D551-7122-433A-A0DE-32325BD9FFE5}" srcOrd="6" destOrd="0" presId="urn:microsoft.com/office/officeart/2005/8/layout/vList2"/>
    <dgm:cxn modelId="{DC1D72BA-CE21-447E-804B-45BD45F2C101}" type="presParOf" srcId="{DC1C0E92-B305-4EBA-9C99-C9D52C4248E0}" destId="{B1F1C2E3-2A0C-4D7E-B107-0B196FED1512}" srcOrd="7" destOrd="0" presId="urn:microsoft.com/office/officeart/2005/8/layout/vList2"/>
    <dgm:cxn modelId="{0D1E1F0B-BA44-4B12-AC34-533250150502}" type="presParOf" srcId="{DC1C0E92-B305-4EBA-9C99-C9D52C4248E0}" destId="{2EF4C890-2CFF-4482-A2D6-E0B94BA8F49F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20AF16-F2A6-4E62-965F-679DCE619833}">
      <dsp:nvSpPr>
        <dsp:cNvPr id="0" name=""/>
        <dsp:cNvSpPr/>
      </dsp:nvSpPr>
      <dsp:spPr>
        <a:xfrm>
          <a:off x="0" y="58500"/>
          <a:ext cx="7239000" cy="111969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accent1"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accent1"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accent1"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accent1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900" kern="1200"/>
            <a:t>Ανάλογα με το είδος του ενεργού υλικού που χρησιμοποιείται</a:t>
          </a:r>
          <a:endParaRPr lang="en-US" sz="2900" kern="1200"/>
        </a:p>
      </dsp:txBody>
      <dsp:txXfrm>
        <a:off x="54659" y="113159"/>
        <a:ext cx="7129682" cy="1010372"/>
      </dsp:txXfrm>
    </dsp:sp>
    <dsp:sp modelId="{AE646514-61F3-4789-A140-8E808ED41923}">
      <dsp:nvSpPr>
        <dsp:cNvPr id="0" name=""/>
        <dsp:cNvSpPr/>
      </dsp:nvSpPr>
      <dsp:spPr>
        <a:xfrm>
          <a:off x="0" y="1261710"/>
          <a:ext cx="7239000" cy="111969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accent1"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accent1"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accent1"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accent1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LASER </a:t>
          </a:r>
          <a:r>
            <a:rPr lang="el-GR" sz="2900" kern="1200"/>
            <a:t>Στερεά</a:t>
          </a:r>
          <a:endParaRPr lang="en-US" sz="2900" kern="1200"/>
        </a:p>
      </dsp:txBody>
      <dsp:txXfrm>
        <a:off x="54659" y="1316369"/>
        <a:ext cx="7129682" cy="1010372"/>
      </dsp:txXfrm>
    </dsp:sp>
    <dsp:sp modelId="{F6680D63-F9F4-4A2E-9B06-D69CC959CE2F}">
      <dsp:nvSpPr>
        <dsp:cNvPr id="0" name=""/>
        <dsp:cNvSpPr/>
      </dsp:nvSpPr>
      <dsp:spPr>
        <a:xfrm>
          <a:off x="0" y="2464920"/>
          <a:ext cx="7239000" cy="111969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accent1"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accent1"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accent1"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accent1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LASER </a:t>
          </a:r>
          <a:r>
            <a:rPr lang="el-GR" sz="2900" kern="1200"/>
            <a:t>Υγρά</a:t>
          </a:r>
          <a:endParaRPr lang="en-US" sz="2900" kern="1200"/>
        </a:p>
      </dsp:txBody>
      <dsp:txXfrm>
        <a:off x="54659" y="2519579"/>
        <a:ext cx="7129682" cy="1010372"/>
      </dsp:txXfrm>
    </dsp:sp>
    <dsp:sp modelId="{BE657571-0ABA-45E5-8D7B-0DC741703C95}">
      <dsp:nvSpPr>
        <dsp:cNvPr id="0" name=""/>
        <dsp:cNvSpPr/>
      </dsp:nvSpPr>
      <dsp:spPr>
        <a:xfrm>
          <a:off x="0" y="3668130"/>
          <a:ext cx="7239000" cy="111969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accent1"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accent1"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accent1"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accent1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LASER </a:t>
          </a:r>
          <a:r>
            <a:rPr lang="el-GR" sz="2900" kern="1200"/>
            <a:t>Αέρια</a:t>
          </a:r>
          <a:endParaRPr lang="en-US" sz="2900" kern="1200"/>
        </a:p>
      </dsp:txBody>
      <dsp:txXfrm>
        <a:off x="54659" y="3722789"/>
        <a:ext cx="7129682" cy="101037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CB1068-178E-464E-9DD7-86781579034C}">
      <dsp:nvSpPr>
        <dsp:cNvPr id="0" name=""/>
        <dsp:cNvSpPr/>
      </dsp:nvSpPr>
      <dsp:spPr>
        <a:xfrm>
          <a:off x="0" y="251459"/>
          <a:ext cx="7239000" cy="43434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accent2"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accent2"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accent2"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accent2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t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700" kern="1200" baseline="0"/>
            <a:t>Ανάλογα με την ισχύ εξόδου της εκπεμπόμενης ακτινοβολίας</a:t>
          </a:r>
          <a:endParaRPr lang="en-US" sz="3700" kern="1200"/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2900" kern="1200" baseline="0"/>
            <a:t>Μικρής ισχύος (0.5-50</a:t>
          </a:r>
          <a:r>
            <a:rPr lang="en-US" sz="2900" kern="1200" baseline="0"/>
            <a:t>mW)</a:t>
          </a:r>
          <a:r>
            <a:rPr lang="el-GR" sz="2900" kern="1200" baseline="0"/>
            <a:t>με ενεργό υλικό το </a:t>
          </a:r>
          <a:r>
            <a:rPr lang="en-US" sz="2900" kern="1200" baseline="0"/>
            <a:t>Me-Ne</a:t>
          </a:r>
          <a:endParaRPr lang="en-US" sz="2900" kern="1200"/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2900" kern="1200" baseline="0"/>
            <a:t>Μέσης ισχύος (5-20  </a:t>
          </a:r>
          <a:r>
            <a:rPr lang="en-US" sz="2900" kern="1200" baseline="0"/>
            <a:t>W)</a:t>
          </a:r>
          <a:r>
            <a:rPr lang="el-GR" sz="2900" kern="1200" baseline="0"/>
            <a:t>με ενεργό υλικό το </a:t>
          </a:r>
          <a:r>
            <a:rPr lang="en-US" sz="2900" kern="1200" baseline="0"/>
            <a:t>Ga-Al-As</a:t>
          </a:r>
          <a:endParaRPr lang="en-US" sz="2900" kern="1200"/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2900" kern="1200" baseline="0"/>
            <a:t>Μεγάλης ισχύος με ενεργό υλικό το </a:t>
          </a:r>
          <a:r>
            <a:rPr lang="en-US" sz="2900" kern="1200" baseline="0"/>
            <a:t>Ar,Ne </a:t>
          </a:r>
          <a:r>
            <a:rPr lang="el-GR" sz="2900" kern="1200" baseline="0"/>
            <a:t>και το </a:t>
          </a:r>
          <a:r>
            <a:rPr lang="en-US" sz="2900" kern="1200" baseline="0"/>
            <a:t>Co2</a:t>
          </a:r>
          <a:endParaRPr lang="en-US" sz="2900" kern="1200"/>
        </a:p>
      </dsp:txBody>
      <dsp:txXfrm>
        <a:off x="127214" y="378673"/>
        <a:ext cx="6984572" cy="408897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F079A0-C793-456F-88C5-2959ECB9C1D2}">
      <dsp:nvSpPr>
        <dsp:cNvPr id="0" name=""/>
        <dsp:cNvSpPr/>
      </dsp:nvSpPr>
      <dsp:spPr>
        <a:xfrm>
          <a:off x="0" y="65835"/>
          <a:ext cx="7239000" cy="100386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accent1"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accent1"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accent1"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accent1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A</a:t>
          </a:r>
          <a:r>
            <a:rPr lang="el-GR" sz="2600" kern="1200"/>
            <a:t>νάλογα με την επίδραση που έχουν στους ακτινοβολούμενους ιστούς</a:t>
          </a:r>
          <a:endParaRPr lang="en-US" sz="2600" kern="1200"/>
        </a:p>
      </dsp:txBody>
      <dsp:txXfrm>
        <a:off x="49004" y="114839"/>
        <a:ext cx="7140992" cy="905852"/>
      </dsp:txXfrm>
    </dsp:sp>
    <dsp:sp modelId="{08D6BF50-6789-4A10-A2AB-C0972A1EC15F}">
      <dsp:nvSpPr>
        <dsp:cNvPr id="0" name=""/>
        <dsp:cNvSpPr/>
      </dsp:nvSpPr>
      <dsp:spPr>
        <a:xfrm>
          <a:off x="0" y="1144576"/>
          <a:ext cx="7239000" cy="100386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accent1"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accent1"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accent1"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accent1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600" kern="1200"/>
            <a:t>Αιμοστατικά</a:t>
          </a:r>
          <a:endParaRPr lang="en-US" sz="2600" kern="1200"/>
        </a:p>
      </dsp:txBody>
      <dsp:txXfrm>
        <a:off x="49004" y="1193580"/>
        <a:ext cx="7140992" cy="905852"/>
      </dsp:txXfrm>
    </dsp:sp>
    <dsp:sp modelId="{4BD383B3-B009-4AA7-A62C-A5F1F427B0D9}">
      <dsp:nvSpPr>
        <dsp:cNvPr id="0" name=""/>
        <dsp:cNvSpPr/>
      </dsp:nvSpPr>
      <dsp:spPr>
        <a:xfrm>
          <a:off x="0" y="2223316"/>
          <a:ext cx="7239000" cy="100386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accent1"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accent1"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accent1"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accent1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600" kern="1200"/>
            <a:t>Υψηλής έντασης ή ζεστά </a:t>
          </a:r>
          <a:r>
            <a:rPr lang="en-US" sz="2600" kern="1200"/>
            <a:t>Laser</a:t>
          </a:r>
        </a:p>
      </dsp:txBody>
      <dsp:txXfrm>
        <a:off x="49004" y="2272320"/>
        <a:ext cx="7140992" cy="905852"/>
      </dsp:txXfrm>
    </dsp:sp>
    <dsp:sp modelId="{CFBEFED3-ED70-48F9-9517-0EE94A079587}">
      <dsp:nvSpPr>
        <dsp:cNvPr id="0" name=""/>
        <dsp:cNvSpPr/>
      </dsp:nvSpPr>
      <dsp:spPr>
        <a:xfrm>
          <a:off x="0" y="3302056"/>
          <a:ext cx="7239000" cy="100386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accent1"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accent1"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accent1"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accent1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600" kern="1200"/>
            <a:t>Κρύα ή θεραπευτικά </a:t>
          </a:r>
          <a:r>
            <a:rPr lang="en-US" sz="2600" kern="1200"/>
            <a:t>Laser(cold Laser)</a:t>
          </a:r>
        </a:p>
      </dsp:txBody>
      <dsp:txXfrm>
        <a:off x="49004" y="3351060"/>
        <a:ext cx="7140992" cy="90585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69A65A-691E-408D-A8EA-54F458C20FDD}">
      <dsp:nvSpPr>
        <dsp:cNvPr id="0" name=""/>
        <dsp:cNvSpPr/>
      </dsp:nvSpPr>
      <dsp:spPr>
        <a:xfrm>
          <a:off x="0" y="1036"/>
          <a:ext cx="7239000" cy="7956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accent1"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accent1"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accent1"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accent1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400" kern="1200" baseline="0" dirty="0"/>
            <a:t>Επίδραση στο δέρμα</a:t>
          </a:r>
          <a:endParaRPr lang="el-GR" sz="3400" kern="1200" dirty="0"/>
        </a:p>
      </dsp:txBody>
      <dsp:txXfrm>
        <a:off x="38838" y="39874"/>
        <a:ext cx="7161324" cy="717924"/>
      </dsp:txXfrm>
    </dsp:sp>
    <dsp:sp modelId="{3F8349C2-0A09-4DF5-9ADC-0E99623067C0}">
      <dsp:nvSpPr>
        <dsp:cNvPr id="0" name=""/>
        <dsp:cNvSpPr/>
      </dsp:nvSpPr>
      <dsp:spPr>
        <a:xfrm>
          <a:off x="0" y="894556"/>
          <a:ext cx="7239000" cy="7956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accent1"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accent1"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accent1"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accent1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400" kern="1200" baseline="0" dirty="0"/>
            <a:t>Επίδραση στο λιπώδη ιστό</a:t>
          </a:r>
          <a:endParaRPr lang="el-GR" sz="3400" kern="1200" dirty="0"/>
        </a:p>
      </dsp:txBody>
      <dsp:txXfrm>
        <a:off x="38838" y="933394"/>
        <a:ext cx="7161324" cy="717924"/>
      </dsp:txXfrm>
    </dsp:sp>
    <dsp:sp modelId="{80C880AD-3BAA-442E-A123-881AEF3B7A40}">
      <dsp:nvSpPr>
        <dsp:cNvPr id="0" name=""/>
        <dsp:cNvSpPr/>
      </dsp:nvSpPr>
      <dsp:spPr>
        <a:xfrm>
          <a:off x="0" y="1788076"/>
          <a:ext cx="7239000" cy="7956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accent1"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accent1"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accent1"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accent1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400" kern="1200" baseline="0" dirty="0"/>
            <a:t>Επίδραση στο μυϊκό ιστό</a:t>
          </a:r>
          <a:endParaRPr lang="el-GR" sz="3400" kern="1200" dirty="0"/>
        </a:p>
      </dsp:txBody>
      <dsp:txXfrm>
        <a:off x="38838" y="1826914"/>
        <a:ext cx="7161324" cy="717924"/>
      </dsp:txXfrm>
    </dsp:sp>
    <dsp:sp modelId="{27701681-AAD5-47A4-8395-FEEB767B1B4B}">
      <dsp:nvSpPr>
        <dsp:cNvPr id="0" name=""/>
        <dsp:cNvSpPr/>
      </dsp:nvSpPr>
      <dsp:spPr>
        <a:xfrm>
          <a:off x="0" y="2681596"/>
          <a:ext cx="7239000" cy="7956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accent1"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accent1"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accent1"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accent1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400" kern="1200" baseline="0" dirty="0"/>
            <a:t>Επίδραση στον οστίτη ιστό</a:t>
          </a:r>
          <a:endParaRPr lang="el-GR" sz="3400" kern="1200" dirty="0"/>
        </a:p>
      </dsp:txBody>
      <dsp:txXfrm>
        <a:off x="38838" y="2720434"/>
        <a:ext cx="7161324" cy="717924"/>
      </dsp:txXfrm>
    </dsp:sp>
    <dsp:sp modelId="{27C90BAF-B1E0-42C6-876E-E8E72F1817BC}">
      <dsp:nvSpPr>
        <dsp:cNvPr id="0" name=""/>
        <dsp:cNvSpPr/>
      </dsp:nvSpPr>
      <dsp:spPr>
        <a:xfrm>
          <a:off x="0" y="3575116"/>
          <a:ext cx="7239000" cy="7956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accent1"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accent1"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accent1"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accent1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400" kern="1200" baseline="0" dirty="0"/>
            <a:t>Επίδραση στον νευρικό ιστό</a:t>
          </a:r>
          <a:endParaRPr lang="el-GR" sz="3400" kern="1200" dirty="0"/>
        </a:p>
      </dsp:txBody>
      <dsp:txXfrm>
        <a:off x="38838" y="3613954"/>
        <a:ext cx="7161324" cy="71792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EA23EF-134A-4040-9929-9F59B9971FC9}">
      <dsp:nvSpPr>
        <dsp:cNvPr id="0" name=""/>
        <dsp:cNvSpPr/>
      </dsp:nvSpPr>
      <dsp:spPr>
        <a:xfrm>
          <a:off x="883" y="183064"/>
          <a:ext cx="3446301" cy="2067780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accent2"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accent2"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accent2"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accent2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200" kern="1200" baseline="0" dirty="0"/>
            <a:t>Ελάττωση του όγκου των λιποκυτταρων</a:t>
          </a:r>
          <a:endParaRPr lang="el-GR" sz="3200" kern="1200" dirty="0"/>
        </a:p>
      </dsp:txBody>
      <dsp:txXfrm>
        <a:off x="883" y="183064"/>
        <a:ext cx="3446301" cy="2067780"/>
      </dsp:txXfrm>
    </dsp:sp>
    <dsp:sp modelId="{E4F6436B-2F74-4EBA-82BD-E76CA3F6250F}">
      <dsp:nvSpPr>
        <dsp:cNvPr id="0" name=""/>
        <dsp:cNvSpPr/>
      </dsp:nvSpPr>
      <dsp:spPr>
        <a:xfrm>
          <a:off x="3791815" y="183064"/>
          <a:ext cx="3446301" cy="2067780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accent2"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accent2"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accent2"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accent2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200" kern="1200" baseline="0" dirty="0"/>
            <a:t>Αύξηση μεταβολισμού των λιποκυτταρων</a:t>
          </a:r>
          <a:endParaRPr lang="el-GR" sz="3200" kern="1200" dirty="0"/>
        </a:p>
      </dsp:txBody>
      <dsp:txXfrm>
        <a:off x="3791815" y="183064"/>
        <a:ext cx="3446301" cy="2067780"/>
      </dsp:txXfrm>
    </dsp:sp>
    <dsp:sp modelId="{7512E916-6DC7-4AB6-BEDC-CAD270BE9358}">
      <dsp:nvSpPr>
        <dsp:cNvPr id="0" name=""/>
        <dsp:cNvSpPr/>
      </dsp:nvSpPr>
      <dsp:spPr>
        <a:xfrm>
          <a:off x="1896349" y="2595475"/>
          <a:ext cx="3446301" cy="2067780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accent2"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accent2"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accent2"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accent2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200" kern="1200" baseline="0" dirty="0"/>
            <a:t>Επιτάχυνση της απομάκρυνσης των μεταβολικών παραγόντων</a:t>
          </a:r>
          <a:endParaRPr lang="el-GR" sz="3200" kern="1200" dirty="0"/>
        </a:p>
      </dsp:txBody>
      <dsp:txXfrm>
        <a:off x="1896349" y="2595475"/>
        <a:ext cx="3446301" cy="206778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019108-99B1-45E6-A02A-F003BE33BA23}">
      <dsp:nvSpPr>
        <dsp:cNvPr id="0" name=""/>
        <dsp:cNvSpPr/>
      </dsp:nvSpPr>
      <dsp:spPr>
        <a:xfrm>
          <a:off x="883" y="183064"/>
          <a:ext cx="3446301" cy="2067780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accent2"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accent2"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accent2"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accent2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900" kern="1200" baseline="0" dirty="0"/>
            <a:t>Μείωση χρόνου πώρωσης κατάγματος</a:t>
          </a:r>
          <a:endParaRPr lang="el-GR" sz="2900" kern="1200" dirty="0"/>
        </a:p>
      </dsp:txBody>
      <dsp:txXfrm>
        <a:off x="883" y="183064"/>
        <a:ext cx="3446301" cy="2067780"/>
      </dsp:txXfrm>
    </dsp:sp>
    <dsp:sp modelId="{69CFCBC3-2D95-430D-9D37-F4E6E8DB33AB}">
      <dsp:nvSpPr>
        <dsp:cNvPr id="0" name=""/>
        <dsp:cNvSpPr/>
      </dsp:nvSpPr>
      <dsp:spPr>
        <a:xfrm>
          <a:off x="3791815" y="183064"/>
          <a:ext cx="3446301" cy="2067780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accent2"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accent2"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accent2"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accent2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900" kern="1200" baseline="0" dirty="0"/>
            <a:t>αύξηση δραστηριότητας οστεοβλαστών</a:t>
          </a:r>
          <a:endParaRPr lang="el-GR" sz="2900" kern="1200" dirty="0"/>
        </a:p>
      </dsp:txBody>
      <dsp:txXfrm>
        <a:off x="3791815" y="183064"/>
        <a:ext cx="3446301" cy="2067780"/>
      </dsp:txXfrm>
    </dsp:sp>
    <dsp:sp modelId="{A980FE5D-160C-4F4D-9B47-4474D9D51AAF}">
      <dsp:nvSpPr>
        <dsp:cNvPr id="0" name=""/>
        <dsp:cNvSpPr/>
      </dsp:nvSpPr>
      <dsp:spPr>
        <a:xfrm>
          <a:off x="1896349" y="2595475"/>
          <a:ext cx="3446301" cy="2067780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accent2"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accent2"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accent2"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accent2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900" kern="1200" baseline="0" dirty="0"/>
            <a:t>Βελτίωση αιματικής κυκλοφορίας στην περιοχή του κατάγματος</a:t>
          </a:r>
          <a:endParaRPr lang="el-GR" sz="2900" kern="1200" dirty="0"/>
        </a:p>
      </dsp:txBody>
      <dsp:txXfrm>
        <a:off x="1896349" y="2595475"/>
        <a:ext cx="3446301" cy="206778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423245-77EC-4859-83C5-529883915AFB}">
      <dsp:nvSpPr>
        <dsp:cNvPr id="0" name=""/>
        <dsp:cNvSpPr/>
      </dsp:nvSpPr>
      <dsp:spPr>
        <a:xfrm>
          <a:off x="749349" y="1470"/>
          <a:ext cx="1793843" cy="1076306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accent2"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accent2"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accent2"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accent2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 baseline="0" dirty="0"/>
            <a:t>Ανοικτα τραύματα και έλκη δέρματος</a:t>
          </a:r>
          <a:endParaRPr lang="el-GR" sz="1600" kern="1200" dirty="0"/>
        </a:p>
      </dsp:txBody>
      <dsp:txXfrm>
        <a:off x="749349" y="1470"/>
        <a:ext cx="1793843" cy="1076306"/>
      </dsp:txXfrm>
    </dsp:sp>
    <dsp:sp modelId="{9F24C82B-9227-4CEF-A98F-B19ADE7B50BC}">
      <dsp:nvSpPr>
        <dsp:cNvPr id="0" name=""/>
        <dsp:cNvSpPr/>
      </dsp:nvSpPr>
      <dsp:spPr>
        <a:xfrm>
          <a:off x="2722578" y="1470"/>
          <a:ext cx="1793843" cy="1076306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accent2"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accent2"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accent2"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accent2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 baseline="0" dirty="0"/>
            <a:t>κακώσεις συνδέσμων</a:t>
          </a:r>
          <a:endParaRPr lang="el-GR" sz="1600" kern="1200" dirty="0"/>
        </a:p>
      </dsp:txBody>
      <dsp:txXfrm>
        <a:off x="2722578" y="1470"/>
        <a:ext cx="1793843" cy="1076306"/>
      </dsp:txXfrm>
    </dsp:sp>
    <dsp:sp modelId="{28C5902E-360D-469D-8DC4-F840D81E5449}">
      <dsp:nvSpPr>
        <dsp:cNvPr id="0" name=""/>
        <dsp:cNvSpPr/>
      </dsp:nvSpPr>
      <dsp:spPr>
        <a:xfrm>
          <a:off x="4695806" y="1470"/>
          <a:ext cx="1793843" cy="1076306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accent2"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accent2"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accent2"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accent2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 baseline="0" dirty="0"/>
            <a:t>Τενοντίτιδες</a:t>
          </a:r>
          <a:endParaRPr lang="el-GR" sz="1600" kern="1200" dirty="0"/>
        </a:p>
      </dsp:txBody>
      <dsp:txXfrm>
        <a:off x="4695806" y="1470"/>
        <a:ext cx="1793843" cy="1076306"/>
      </dsp:txXfrm>
    </dsp:sp>
    <dsp:sp modelId="{A7BBF971-9770-4C59-AA94-33C3B90E6329}">
      <dsp:nvSpPr>
        <dsp:cNvPr id="0" name=""/>
        <dsp:cNvSpPr/>
      </dsp:nvSpPr>
      <dsp:spPr>
        <a:xfrm>
          <a:off x="749349" y="1257161"/>
          <a:ext cx="1793843" cy="1076306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accent2"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accent2"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accent2"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accent2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 baseline="0" dirty="0"/>
            <a:t>Μυϊκές θλάσεις</a:t>
          </a:r>
          <a:endParaRPr lang="el-GR" sz="1600" kern="1200" dirty="0"/>
        </a:p>
      </dsp:txBody>
      <dsp:txXfrm>
        <a:off x="749349" y="1257161"/>
        <a:ext cx="1793843" cy="1076306"/>
      </dsp:txXfrm>
    </dsp:sp>
    <dsp:sp modelId="{C6A7F6F3-39DB-48CE-B97B-D052F5125060}">
      <dsp:nvSpPr>
        <dsp:cNvPr id="0" name=""/>
        <dsp:cNvSpPr/>
      </dsp:nvSpPr>
      <dsp:spPr>
        <a:xfrm>
          <a:off x="2722578" y="1257161"/>
          <a:ext cx="1793843" cy="1076306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accent2"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accent2"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accent2"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accent2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 baseline="0" dirty="0"/>
            <a:t>κατάγματα</a:t>
          </a:r>
          <a:endParaRPr lang="el-GR" sz="1600" kern="1200" dirty="0"/>
        </a:p>
      </dsp:txBody>
      <dsp:txXfrm>
        <a:off x="2722578" y="1257161"/>
        <a:ext cx="1793843" cy="1076306"/>
      </dsp:txXfrm>
    </dsp:sp>
    <dsp:sp modelId="{F1485674-B3DA-41F6-A24A-40AF3C7E8F08}">
      <dsp:nvSpPr>
        <dsp:cNvPr id="0" name=""/>
        <dsp:cNvSpPr/>
      </dsp:nvSpPr>
      <dsp:spPr>
        <a:xfrm>
          <a:off x="4695806" y="1257161"/>
          <a:ext cx="1793843" cy="1076306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accent2"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accent2"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accent2"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accent2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 baseline="0" dirty="0"/>
            <a:t>Οστεοαρθρίτιδα</a:t>
          </a:r>
          <a:endParaRPr lang="el-GR" sz="1600" kern="1200" dirty="0"/>
        </a:p>
      </dsp:txBody>
      <dsp:txXfrm>
        <a:off x="4695806" y="1257161"/>
        <a:ext cx="1793843" cy="1076306"/>
      </dsp:txXfrm>
    </dsp:sp>
    <dsp:sp modelId="{5430E14D-7769-47FA-A00C-6B0D855DFD4B}">
      <dsp:nvSpPr>
        <dsp:cNvPr id="0" name=""/>
        <dsp:cNvSpPr/>
      </dsp:nvSpPr>
      <dsp:spPr>
        <a:xfrm>
          <a:off x="749349" y="2512852"/>
          <a:ext cx="1793843" cy="1076306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accent2"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accent2"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accent2"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accent2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 baseline="0" dirty="0"/>
            <a:t>Ρευματοειδή αρθρίτιδα\</a:t>
          </a:r>
          <a:endParaRPr lang="el-GR" sz="1600" kern="1200" dirty="0"/>
        </a:p>
      </dsp:txBody>
      <dsp:txXfrm>
        <a:off x="749349" y="2512852"/>
        <a:ext cx="1793843" cy="1076306"/>
      </dsp:txXfrm>
    </dsp:sp>
    <dsp:sp modelId="{9F7FB1F1-0DAC-427D-87DE-7941A22F4FF9}">
      <dsp:nvSpPr>
        <dsp:cNvPr id="0" name=""/>
        <dsp:cNvSpPr/>
      </dsp:nvSpPr>
      <dsp:spPr>
        <a:xfrm>
          <a:off x="2722578" y="2512852"/>
          <a:ext cx="1793843" cy="1076306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accent2"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accent2"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accent2"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accent2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 baseline="0" dirty="0"/>
            <a:t>Οσφυαλγία</a:t>
          </a:r>
          <a:endParaRPr lang="el-GR" sz="1600" kern="1200" dirty="0"/>
        </a:p>
      </dsp:txBody>
      <dsp:txXfrm>
        <a:off x="2722578" y="2512852"/>
        <a:ext cx="1793843" cy="1076306"/>
      </dsp:txXfrm>
    </dsp:sp>
    <dsp:sp modelId="{B4A6A843-F837-4E0F-A6EA-074D0DB3E97B}">
      <dsp:nvSpPr>
        <dsp:cNvPr id="0" name=""/>
        <dsp:cNvSpPr/>
      </dsp:nvSpPr>
      <dsp:spPr>
        <a:xfrm>
          <a:off x="4695806" y="2512852"/>
          <a:ext cx="1793843" cy="1076306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accent2"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accent2"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accent2"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accent2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 baseline="0" dirty="0"/>
            <a:t>Σύνδρομο καρπιαίου σωλήνα</a:t>
          </a:r>
          <a:endParaRPr lang="el-GR" sz="1600" kern="1200" dirty="0"/>
        </a:p>
      </dsp:txBody>
      <dsp:txXfrm>
        <a:off x="4695806" y="2512852"/>
        <a:ext cx="1793843" cy="1076306"/>
      </dsp:txXfrm>
    </dsp:sp>
    <dsp:sp modelId="{461AD011-4ADE-405D-B993-544074644A55}">
      <dsp:nvSpPr>
        <dsp:cNvPr id="0" name=""/>
        <dsp:cNvSpPr/>
      </dsp:nvSpPr>
      <dsp:spPr>
        <a:xfrm>
          <a:off x="1735963" y="3768542"/>
          <a:ext cx="1793843" cy="1076306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accent2"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accent2"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accent2"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accent2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 baseline="0" dirty="0"/>
            <a:t>Χονδρομαλακυνση επιγονατίδας</a:t>
          </a:r>
          <a:endParaRPr lang="el-GR" sz="1600" kern="1200" dirty="0"/>
        </a:p>
      </dsp:txBody>
      <dsp:txXfrm>
        <a:off x="1735963" y="3768542"/>
        <a:ext cx="1793843" cy="1076306"/>
      </dsp:txXfrm>
    </dsp:sp>
    <dsp:sp modelId="{B8501737-4A5B-4B96-8652-33B68B4EC97D}">
      <dsp:nvSpPr>
        <dsp:cNvPr id="0" name=""/>
        <dsp:cNvSpPr/>
      </dsp:nvSpPr>
      <dsp:spPr>
        <a:xfrm>
          <a:off x="3709192" y="3768542"/>
          <a:ext cx="1793843" cy="1076306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accent2"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accent2"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accent2"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accent2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 baseline="0" dirty="0"/>
            <a:t>Μεταταρσαλγια</a:t>
          </a:r>
          <a:endParaRPr lang="el-GR" sz="1600" kern="1200" dirty="0"/>
        </a:p>
      </dsp:txBody>
      <dsp:txXfrm>
        <a:off x="3709192" y="3768542"/>
        <a:ext cx="1793843" cy="1076306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A9DE87-7E9D-4154-A8F2-E71873E416AE}">
      <dsp:nvSpPr>
        <dsp:cNvPr id="0" name=""/>
        <dsp:cNvSpPr/>
      </dsp:nvSpPr>
      <dsp:spPr>
        <a:xfrm>
          <a:off x="0" y="129556"/>
          <a:ext cx="7239000" cy="7488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accent1"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accent1"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accent1"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accent1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200" kern="1200" baseline="0"/>
            <a:t>Σε αιμορραγικές καταστάσεις</a:t>
          </a:r>
          <a:endParaRPr lang="en-US" sz="3200" kern="1200"/>
        </a:p>
      </dsp:txBody>
      <dsp:txXfrm>
        <a:off x="36553" y="166109"/>
        <a:ext cx="7165894" cy="675694"/>
      </dsp:txXfrm>
    </dsp:sp>
    <dsp:sp modelId="{228E8201-5F5E-4043-9193-6FD885C91502}">
      <dsp:nvSpPr>
        <dsp:cNvPr id="0" name=""/>
        <dsp:cNvSpPr/>
      </dsp:nvSpPr>
      <dsp:spPr>
        <a:xfrm>
          <a:off x="0" y="970516"/>
          <a:ext cx="7239000" cy="7488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accent1"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accent1"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accent1"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accent1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200" kern="1200" baseline="0"/>
            <a:t>Σε κακοήθεις νεοπλασίες</a:t>
          </a:r>
          <a:endParaRPr lang="en-US" sz="3200" kern="1200"/>
        </a:p>
      </dsp:txBody>
      <dsp:txXfrm>
        <a:off x="36553" y="1007069"/>
        <a:ext cx="7165894" cy="675694"/>
      </dsp:txXfrm>
    </dsp:sp>
    <dsp:sp modelId="{0FD91525-690C-4ECA-BDA0-4C092D926D13}">
      <dsp:nvSpPr>
        <dsp:cNvPr id="0" name=""/>
        <dsp:cNvSpPr/>
      </dsp:nvSpPr>
      <dsp:spPr>
        <a:xfrm>
          <a:off x="0" y="1811476"/>
          <a:ext cx="7239000" cy="7488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accent1"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accent1"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accent1"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accent1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200" kern="1200" baseline="0"/>
            <a:t>Κοντά στα μάτια</a:t>
          </a:r>
          <a:endParaRPr lang="en-US" sz="3200" kern="1200"/>
        </a:p>
      </dsp:txBody>
      <dsp:txXfrm>
        <a:off x="36553" y="1848029"/>
        <a:ext cx="7165894" cy="675694"/>
      </dsp:txXfrm>
    </dsp:sp>
    <dsp:sp modelId="{7027D551-7122-433A-A0DE-32325BD9FFE5}">
      <dsp:nvSpPr>
        <dsp:cNvPr id="0" name=""/>
        <dsp:cNvSpPr/>
      </dsp:nvSpPr>
      <dsp:spPr>
        <a:xfrm>
          <a:off x="0" y="2652436"/>
          <a:ext cx="7239000" cy="7488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accent1"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accent1"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accent1"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accent1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200" kern="1200" baseline="0"/>
            <a:t>Κοντά σε ενδοκρινείς αδένες</a:t>
          </a:r>
          <a:endParaRPr lang="en-US" sz="3200" kern="1200"/>
        </a:p>
      </dsp:txBody>
      <dsp:txXfrm>
        <a:off x="36553" y="2688989"/>
        <a:ext cx="7165894" cy="675694"/>
      </dsp:txXfrm>
    </dsp:sp>
    <dsp:sp modelId="{2EF4C890-2CFF-4482-A2D6-E0B94BA8F49F}">
      <dsp:nvSpPr>
        <dsp:cNvPr id="0" name=""/>
        <dsp:cNvSpPr/>
      </dsp:nvSpPr>
      <dsp:spPr>
        <a:xfrm>
          <a:off x="0" y="3493396"/>
          <a:ext cx="7239000" cy="7488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accent1"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accent1"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accent1"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accent1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200" kern="1200" baseline="0"/>
            <a:t>Μετά την ακτινοθεραπεία (4-6 μήνες)</a:t>
          </a:r>
          <a:endParaRPr lang="en-US" sz="3200" kern="1200"/>
        </a:p>
      </dsp:txBody>
      <dsp:txXfrm>
        <a:off x="36553" y="3529949"/>
        <a:ext cx="7165894" cy="6756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Ορθογώνιο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Ευθεία γραμμή σύνδεσης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Τίτλος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25" name="Υπότιτλος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/>
              <a:t>Στυλ κύριου υπότιτλου</a:t>
            </a:r>
            <a:endParaRPr kumimoji="0" lang="en-US"/>
          </a:p>
        </p:txBody>
      </p:sp>
      <p:sp>
        <p:nvSpPr>
          <p:cNvPr id="31" name="Θέση ημερομηνίας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6C6CC17-727F-4FF3-A218-3737C10526C4}" type="datetimeFigureOut">
              <a:rPr lang="el-GR" smtClean="0"/>
              <a:t>28/10/2019</a:t>
            </a:fld>
            <a:endParaRPr lang="el-GR"/>
          </a:p>
        </p:txBody>
      </p:sp>
      <p:sp>
        <p:nvSpPr>
          <p:cNvPr id="18" name="Θέση υποσέλιδου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29" name="Θέση αριθμού διαφάνειας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21D0944-AA75-42BE-A508-7D3D79A908C3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6CC17-727F-4FF3-A218-3737C10526C4}" type="datetimeFigureOut">
              <a:rPr lang="el-GR" smtClean="0"/>
              <a:t>28/10/2019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D0944-AA75-42BE-A508-7D3D79A908C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D6C6CC17-727F-4FF3-A218-3737C10526C4}" type="datetimeFigureOut">
              <a:rPr lang="el-GR" smtClean="0"/>
              <a:t>28/10/2019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21D0944-AA75-42BE-A508-7D3D79A908C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6CC17-727F-4FF3-A218-3737C10526C4}" type="datetimeFigureOut">
              <a:rPr lang="el-GR" smtClean="0"/>
              <a:t>28/10/2019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D0944-AA75-42BE-A508-7D3D79A908C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6C6CC17-727F-4FF3-A218-3737C10526C4}" type="datetimeFigureOut">
              <a:rPr lang="el-GR" smtClean="0"/>
              <a:t>28/10/2019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521D0944-AA75-42BE-A508-7D3D79A908C3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6CC17-727F-4FF3-A218-3737C10526C4}" type="datetimeFigureOut">
              <a:rPr lang="el-GR" smtClean="0"/>
              <a:t>28/10/2019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D0944-AA75-42BE-A508-7D3D79A908C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/>
              <a:t>Στυλ υποδείγματος κειμένου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/>
              <a:t>Στυλ υποδείγματος κειμένου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6CC17-727F-4FF3-A218-3737C10526C4}" type="datetimeFigureOut">
              <a:rPr lang="el-GR" smtClean="0"/>
              <a:t>28/10/2019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D0944-AA75-42BE-A508-7D3D79A908C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6CC17-727F-4FF3-A218-3737C10526C4}" type="datetimeFigureOut">
              <a:rPr lang="el-GR" smtClean="0"/>
              <a:t>28/10/2019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D0944-AA75-42BE-A508-7D3D79A908C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6C6CC17-727F-4FF3-A218-3737C10526C4}" type="datetimeFigureOut">
              <a:rPr lang="el-GR" smtClean="0"/>
              <a:t>28/10/2019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D0944-AA75-42BE-A508-7D3D79A908C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6CC17-727F-4FF3-A218-3737C10526C4}" type="datetimeFigureOut">
              <a:rPr lang="el-GR" smtClean="0"/>
              <a:t>28/10/2019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D0944-AA75-42BE-A508-7D3D79A908C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Ορθογώνιο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Ορθογώνιο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l-GR"/>
              <a:t>Στυλ κύριου τίτλου</a:t>
            </a:r>
            <a:endParaRPr kumimoji="0" lang="en-US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6CC17-727F-4FF3-A218-3737C10526C4}" type="datetimeFigureOut">
              <a:rPr lang="el-GR" smtClean="0"/>
              <a:t>28/10/2019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D0944-AA75-42BE-A508-7D3D79A908C3}" type="slidenum">
              <a:rPr lang="el-GR" smtClean="0"/>
              <a:t>‹#›</a:t>
            </a:fld>
            <a:endParaRPr lang="el-GR"/>
          </a:p>
        </p:txBody>
      </p:sp>
      <p:sp>
        <p:nvSpPr>
          <p:cNvPr id="10" name="Θέση εικόνας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l-GR"/>
              <a:t>Κάντε κλικ στο εικονίδιο για να προσθέσετε μια εικόνα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Ορθογώνιο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Θέση τίτλου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1" name="Θέση κειμένου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/>
              <a:t>Στυλ υποδείγματος κειμένου</a:t>
            </a:r>
          </a:p>
          <a:p>
            <a:pPr lvl="1" eaLnBrk="1" latinLnBrk="0" hangingPunct="1"/>
            <a:r>
              <a:rPr kumimoji="0" lang="el-GR"/>
              <a:t>Δεύτερου επιπέδου</a:t>
            </a:r>
          </a:p>
          <a:p>
            <a:pPr lvl="2" eaLnBrk="1" latinLnBrk="0" hangingPunct="1"/>
            <a:r>
              <a:rPr kumimoji="0" lang="el-GR"/>
              <a:t>Τρίτου επιπέδου</a:t>
            </a:r>
          </a:p>
          <a:p>
            <a:pPr lvl="3" eaLnBrk="1" latinLnBrk="0" hangingPunct="1"/>
            <a:r>
              <a:rPr kumimoji="0" lang="el-GR"/>
              <a:t>Τέταρτου επιπέδου</a:t>
            </a:r>
          </a:p>
          <a:p>
            <a:pPr lvl="4" eaLnBrk="1" latinLnBrk="0" hangingPunct="1"/>
            <a:r>
              <a:rPr kumimoji="0" lang="el-GR"/>
              <a:t>Πέμπτου επιπέδου</a:t>
            </a:r>
            <a:endParaRPr kumimoji="0" lang="en-US"/>
          </a:p>
        </p:txBody>
      </p:sp>
      <p:sp>
        <p:nvSpPr>
          <p:cNvPr id="27" name="Θέση ημερομηνίας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D6C6CC17-727F-4FF3-A218-3737C10526C4}" type="datetimeFigureOut">
              <a:rPr lang="el-GR" smtClean="0"/>
              <a:t>28/10/2019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16" name="Θέση αριθμού διαφάνειας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521D0944-AA75-42BE-A508-7D3D79A908C3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ΑΡΧΕΣ ΕΦΑΡΜΟΓΉΣ ΦΥΣΙΚΩΝ ΜΕΣΩΝ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LASER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913877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anchor="b">
            <a:normAutofit/>
          </a:bodyPr>
          <a:lstStyle/>
          <a:p>
            <a:r>
              <a:rPr lang="el-GR" sz="380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</a:rPr>
              <a:t>Λιπώδης ιστός</a:t>
            </a:r>
          </a:p>
        </p:txBody>
      </p:sp>
      <p:graphicFrame>
        <p:nvGraphicFramePr>
          <p:cNvPr id="4" name="Θέση περιεχομένου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9235026"/>
              </p:ext>
            </p:extLst>
          </p:nvPr>
        </p:nvGraphicFramePr>
        <p:xfrm>
          <a:off x="457200" y="1609416"/>
          <a:ext cx="7239000" cy="4846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676084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ΜΥΙΚΟΣ ΙΣΤΟΣ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dirty="0"/>
              <a:t>Υπεραιμία                  Αύξηση μεταβολισμού </a:t>
            </a:r>
          </a:p>
          <a:p>
            <a:r>
              <a:rPr lang="el-GR" dirty="0"/>
              <a:t>Η επιτάχυνση της διάσπασης του </a:t>
            </a:r>
            <a:r>
              <a:rPr lang="en-US" dirty="0"/>
              <a:t>ATP </a:t>
            </a:r>
            <a:r>
              <a:rPr lang="el-GR" dirty="0"/>
              <a:t>και η παραγωγή ενέργειας δημιουργεί ευνοϊκές συνθήκες για παρατεταμένες και επαναλαμβανόμενες μυϊκές συσπάσεις</a:t>
            </a:r>
          </a:p>
          <a:p>
            <a:r>
              <a:rPr lang="el-GR" dirty="0"/>
              <a:t>Η επιτάχυνση της αιματικής ροής</a:t>
            </a:r>
          </a:p>
          <a:p>
            <a:endParaRPr lang="el-GR" dirty="0"/>
          </a:p>
          <a:p>
            <a:endParaRPr lang="el-GR" dirty="0"/>
          </a:p>
          <a:p>
            <a:pPr marL="0" indent="0">
              <a:buNone/>
            </a:pPr>
            <a:r>
              <a:rPr lang="el-GR" dirty="0"/>
              <a:t>Συμβάλλει στην απομάκρυνση των μεταβολικών παραγώγων και την χαλάρωση των καταπονημένων μυών</a:t>
            </a:r>
          </a:p>
        </p:txBody>
      </p:sp>
      <p:sp>
        <p:nvSpPr>
          <p:cNvPr id="6" name="Δεξιό βέλος 5"/>
          <p:cNvSpPr/>
          <p:nvPr/>
        </p:nvSpPr>
        <p:spPr>
          <a:xfrm>
            <a:off x="2771800" y="1772816"/>
            <a:ext cx="864096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7" name="Βέλος προς τα κάτω 6"/>
          <p:cNvSpPr/>
          <p:nvPr/>
        </p:nvSpPr>
        <p:spPr>
          <a:xfrm>
            <a:off x="3635896" y="4365104"/>
            <a:ext cx="360040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492087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l-GR" sz="380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</a:rPr>
              <a:t>ΟΣΤΙΤΗΣ ΙΣΤΌΣ</a:t>
            </a:r>
            <a:br>
              <a:rPr lang="el-GR" sz="380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</a:rPr>
            </a:br>
            <a:endParaRPr lang="el-GR" sz="380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gradFill>
                <a:gsLst>
                  <a:gs pos="0">
                    <a:schemeClr val="accent4">
                      <a:tint val="13000"/>
                    </a:schemeClr>
                  </a:gs>
                  <a:gs pos="10000">
                    <a:schemeClr val="accent4">
                      <a:tint val="20000"/>
                    </a:schemeClr>
                  </a:gs>
                  <a:gs pos="49000">
                    <a:schemeClr val="accent4">
                      <a:tint val="70000"/>
                    </a:schemeClr>
                  </a:gs>
                  <a:gs pos="50000">
                    <a:schemeClr val="accent4">
                      <a:tint val="97000"/>
                    </a:schemeClr>
                  </a:gs>
                  <a:gs pos="100000">
                    <a:schemeClr val="accent4">
                      <a:tint val="20000"/>
                    </a:schemeClr>
                  </a:gs>
                </a:gsLst>
                <a:lin ang="5400000" scaled="1"/>
              </a:gradFill>
            </a:endParaRPr>
          </a:p>
        </p:txBody>
      </p:sp>
      <p:graphicFrame>
        <p:nvGraphicFramePr>
          <p:cNvPr id="4" name="Θέση περιεχομένου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0616313"/>
              </p:ext>
            </p:extLst>
          </p:nvPr>
        </p:nvGraphicFramePr>
        <p:xfrm>
          <a:off x="457200" y="1609416"/>
          <a:ext cx="7239000" cy="4846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448870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ΝΕΥΡΙΚΟΣ ΙΣΤΟΣ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/>
              <a:t>αύξηση πύλης ερεθισμού </a:t>
            </a:r>
          </a:p>
          <a:p>
            <a:r>
              <a:rPr lang="el-GR" dirty="0"/>
              <a:t>Αναστέλλεται η ελαττώνεται η δράση των αισθητικών ινών που μεταφέρουν την αίσθηση του πόνου από την περιφέρεια προς το ΚΝΣ.</a:t>
            </a:r>
          </a:p>
          <a:p>
            <a:endParaRPr lang="el-GR" dirty="0"/>
          </a:p>
          <a:p>
            <a:endParaRPr lang="el-GR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l-GR" dirty="0"/>
              <a:t>τοπική και περιφερική αναλγητική δράση του </a:t>
            </a:r>
            <a:r>
              <a:rPr lang="en-US" dirty="0"/>
              <a:t>LASER</a:t>
            </a:r>
            <a:endParaRPr lang="el-GR" dirty="0"/>
          </a:p>
        </p:txBody>
      </p:sp>
      <p:sp>
        <p:nvSpPr>
          <p:cNvPr id="4" name="Βέλος προς τα κάτω 3"/>
          <p:cNvSpPr/>
          <p:nvPr/>
        </p:nvSpPr>
        <p:spPr>
          <a:xfrm>
            <a:off x="3779912" y="3573016"/>
            <a:ext cx="936104" cy="12961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187630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anchor="b">
            <a:normAutofit/>
          </a:bodyPr>
          <a:lstStyle/>
          <a:p>
            <a:r>
              <a:rPr lang="el-GR" sz="380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</a:rPr>
              <a:t>ΕΝΔΕΙΞΕΙΣ </a:t>
            </a:r>
            <a:r>
              <a:rPr lang="en-US" sz="380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</a:rPr>
              <a:t>LASER</a:t>
            </a:r>
            <a:endParaRPr lang="el-GR" sz="380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gradFill>
                <a:gsLst>
                  <a:gs pos="0">
                    <a:schemeClr val="accent4">
                      <a:tint val="13000"/>
                    </a:schemeClr>
                  </a:gs>
                  <a:gs pos="10000">
                    <a:schemeClr val="accent4">
                      <a:tint val="20000"/>
                    </a:schemeClr>
                  </a:gs>
                  <a:gs pos="49000">
                    <a:schemeClr val="accent4">
                      <a:tint val="70000"/>
                    </a:schemeClr>
                  </a:gs>
                  <a:gs pos="50000">
                    <a:schemeClr val="accent4">
                      <a:tint val="97000"/>
                    </a:schemeClr>
                  </a:gs>
                  <a:gs pos="100000">
                    <a:schemeClr val="accent4">
                      <a:tint val="20000"/>
                    </a:schemeClr>
                  </a:gs>
                </a:gsLst>
                <a:lin ang="5400000" scaled="1"/>
              </a:gradFill>
            </a:endParaRPr>
          </a:p>
        </p:txBody>
      </p:sp>
      <p:graphicFrame>
        <p:nvGraphicFramePr>
          <p:cNvPr id="4" name="Θέση περιεχομένου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1299695"/>
              </p:ext>
            </p:extLst>
          </p:nvPr>
        </p:nvGraphicFramePr>
        <p:xfrm>
          <a:off x="457200" y="1609416"/>
          <a:ext cx="7239000" cy="4846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88583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  <a:prstGeom prst="rect">
            <a:avLst/>
          </a:prstGeom>
        </p:spPr>
        <p:txBody>
          <a:bodyPr wrap="square" anchor="b">
            <a:normAutofit/>
          </a:bodyPr>
          <a:lstStyle/>
          <a:p>
            <a:r>
              <a:rPr lang="el-GR" sz="240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</a:rPr>
              <a:t>ΑΝΤΕΝΔΕΙΞΕΙΣ </a:t>
            </a:r>
            <a:r>
              <a:rPr lang="en-US" sz="240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</a:rPr>
              <a:t>LASER</a:t>
            </a:r>
            <a:endParaRPr lang="el-GR" sz="240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gradFill>
                <a:gsLst>
                  <a:gs pos="0">
                    <a:schemeClr val="accent4">
                      <a:tint val="13000"/>
                    </a:schemeClr>
                  </a:gs>
                  <a:gs pos="10000">
                    <a:schemeClr val="accent4">
                      <a:tint val="20000"/>
                    </a:schemeClr>
                  </a:gs>
                  <a:gs pos="49000">
                    <a:schemeClr val="accent4">
                      <a:tint val="70000"/>
                    </a:schemeClr>
                  </a:gs>
                  <a:gs pos="50000">
                    <a:schemeClr val="accent4">
                      <a:tint val="97000"/>
                    </a:schemeClr>
                  </a:gs>
                  <a:gs pos="100000">
                    <a:schemeClr val="accent4">
                      <a:tint val="20000"/>
                    </a:schemeClr>
                  </a:gs>
                </a:gsLst>
                <a:lin ang="5400000" scaled="1"/>
              </a:gradFill>
            </a:endParaRP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F010D43F-428E-4D71-9EFE-7A560EAF72BA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/>
          <a:lstStyle/>
          <a:p>
            <a:endParaRPr lang="en-US"/>
          </a:p>
        </p:txBody>
      </p:sp>
      <p:graphicFrame>
        <p:nvGraphicFramePr>
          <p:cNvPr id="7" name="Θέση περιεχομένου 2">
            <a:extLst>
              <a:ext uri="{FF2B5EF4-FFF2-40B4-BE49-F238E27FC236}">
                <a16:creationId xmlns:a16="http://schemas.microsoft.com/office/drawing/2014/main" id="{6310567D-1F66-4DB8-970F-F1963FB71310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187441721"/>
              </p:ext>
            </p:extLst>
          </p:nvPr>
        </p:nvGraphicFramePr>
        <p:xfrm>
          <a:off x="457200" y="2133600"/>
          <a:ext cx="7239000" cy="43717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867887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  <a:prstGeom prst="rect">
            <a:avLst/>
          </a:prstGeom>
        </p:spPr>
        <p:txBody>
          <a:bodyPr anchor="b">
            <a:normAutofit/>
          </a:bodyPr>
          <a:lstStyle/>
          <a:p>
            <a:r>
              <a:rPr lang="el-GR" sz="380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</a:rPr>
              <a:t>Τρόποι εφαρμογής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r>
              <a:rPr lang="el-GR" sz="2800">
                <a:solidFill>
                  <a:schemeClr val="tx1"/>
                </a:solidFill>
              </a:rPr>
              <a:t>Με τον καθετήρα (</a:t>
            </a:r>
            <a:r>
              <a:rPr lang="en-US" sz="2800">
                <a:solidFill>
                  <a:schemeClr val="tx1"/>
                </a:solidFill>
              </a:rPr>
              <a:t>probe)</a:t>
            </a:r>
            <a:endParaRPr lang="el-GR" sz="280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l-GR" sz="2800">
                <a:solidFill>
                  <a:schemeClr val="tx1"/>
                </a:solidFill>
              </a:rPr>
              <a:t>Ακριβέστερη εστίαση και πιθανόν την διείσδυση σε μεγαλύτερο βάθος</a:t>
            </a:r>
          </a:p>
          <a:p>
            <a:pPr marL="0" indent="0">
              <a:buNone/>
            </a:pPr>
            <a:endParaRPr lang="el-GR" sz="280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l-GR" sz="280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2800">
              <a:solidFill>
                <a:schemeClr val="tx1"/>
              </a:solidFill>
            </a:endParaRPr>
          </a:p>
        </p:txBody>
      </p:sp>
      <p:pic>
        <p:nvPicPr>
          <p:cNvPr id="5" name="Εικόνα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19" r="28846" b="3"/>
          <a:stretch/>
        </p:blipFill>
        <p:spPr>
          <a:xfrm>
            <a:off x="4178808" y="1600200"/>
            <a:ext cx="3520440" cy="452596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08333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Συσκευή καθετής και οριζόντιας σάρωσης </a:t>
            </a:r>
          </a:p>
          <a:p>
            <a:pPr marL="0" indent="0">
              <a:buNone/>
            </a:pPr>
            <a:r>
              <a:rPr lang="el-GR" dirty="0"/>
              <a:t>Εφαρμόζεται σε μεγαλύτερης έκτασης περιοχές</a:t>
            </a:r>
          </a:p>
          <a:p>
            <a:pPr marL="0" indent="0">
              <a:buNone/>
            </a:pPr>
            <a:r>
              <a:rPr lang="el-GR" dirty="0"/>
              <a:t>Δεν μπορει να εστιάσει με ακρίβεια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endParaRPr lang="el-GR" dirty="0"/>
          </a:p>
        </p:txBody>
      </p:sp>
      <p:cxnSp>
        <p:nvCxnSpPr>
          <p:cNvPr id="4" name="Ευθύγραμμο βέλος σύνδεσης 3"/>
          <p:cNvCxnSpPr/>
          <p:nvPr/>
        </p:nvCxnSpPr>
        <p:spPr>
          <a:xfrm>
            <a:off x="2627784" y="1916832"/>
            <a:ext cx="64807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Εικόνα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3284984"/>
            <a:ext cx="5217368" cy="2736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30315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ΣΗΜΕΊΑ ΕΦΑΡΜΟΓΉΣ </a:t>
            </a:r>
            <a:r>
              <a:rPr lang="en-US" dirty="0"/>
              <a:t>LASER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ΤΟΠΙΚΑ </a:t>
            </a:r>
          </a:p>
          <a:p>
            <a:endParaRPr lang="el-GR" dirty="0"/>
          </a:p>
          <a:p>
            <a:endParaRPr lang="el-GR" dirty="0"/>
          </a:p>
          <a:p>
            <a:pPr marL="0" indent="0">
              <a:buNone/>
            </a:pPr>
            <a:r>
              <a:rPr lang="el-GR" dirty="0"/>
              <a:t>Η επιλογή των παραμέτρων εξαρτάται από το είδος του προβλήματος ενώ η τοπική εφαρμογή δεν πρεπει να ξεπέρνα τα 90 </a:t>
            </a:r>
            <a:r>
              <a:rPr lang="en-US" dirty="0"/>
              <a:t>sec</a:t>
            </a:r>
            <a:r>
              <a:rPr lang="el-GR" dirty="0"/>
              <a:t> </a:t>
            </a:r>
          </a:p>
          <a:p>
            <a:pPr marL="0" indent="0">
              <a:buNone/>
            </a:pPr>
            <a:r>
              <a:rPr lang="el-GR" dirty="0"/>
              <a:t>Χρόνος έκθεσης..5-20 λεπτά</a:t>
            </a:r>
          </a:p>
        </p:txBody>
      </p:sp>
      <p:sp>
        <p:nvSpPr>
          <p:cNvPr id="4" name="Βέλος προς τα κάτω 3"/>
          <p:cNvSpPr/>
          <p:nvPr/>
        </p:nvSpPr>
        <p:spPr>
          <a:xfrm>
            <a:off x="1547664" y="2204864"/>
            <a:ext cx="288032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493128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Σημεία εφαρμογής </a:t>
            </a:r>
            <a:r>
              <a:rPr lang="en-US" dirty="0"/>
              <a:t>LASER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dirty="0"/>
              <a:t>Στα ειδικά σημεία του σώματος που σχετίζονται με την πάσχουσα περιοχή</a:t>
            </a:r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pPr marL="0" indent="0">
              <a:buNone/>
            </a:pPr>
            <a:r>
              <a:rPr lang="el-GR" dirty="0"/>
              <a:t>σημεία βελονισμου,κινητικα σημεία και σημεία επιφανειακών νεύρων </a:t>
            </a:r>
          </a:p>
          <a:p>
            <a:pPr marL="0" indent="0">
              <a:buNone/>
            </a:pPr>
            <a:endParaRPr lang="el-GR" dirty="0"/>
          </a:p>
          <a:p>
            <a:pPr>
              <a:buFont typeface="Wingdings" pitchFamily="2" charset="2"/>
              <a:buChar char="Ø"/>
            </a:pPr>
            <a:r>
              <a:rPr lang="el-GR" dirty="0"/>
              <a:t>Ενδείκνυται για οσφυοισχιαλγια,αρθραλγια,αυχενικη σπονδυλοπάθεια</a:t>
            </a:r>
          </a:p>
          <a:p>
            <a:pPr marL="0" indent="0">
              <a:buNone/>
            </a:pPr>
            <a:r>
              <a:rPr lang="el-GR" dirty="0"/>
              <a:t>Χρόνος εφαρμογής 15- 90 </a:t>
            </a:r>
            <a:r>
              <a:rPr lang="en-US" dirty="0"/>
              <a:t>sec </a:t>
            </a:r>
            <a:r>
              <a:rPr lang="el-GR" dirty="0"/>
              <a:t>για κάθε ειδικό σημείο</a:t>
            </a:r>
          </a:p>
        </p:txBody>
      </p:sp>
      <p:sp>
        <p:nvSpPr>
          <p:cNvPr id="4" name="Βέλος προς τα κάτω 3"/>
          <p:cNvSpPr/>
          <p:nvPr/>
        </p:nvSpPr>
        <p:spPr>
          <a:xfrm>
            <a:off x="3203848" y="2420888"/>
            <a:ext cx="432048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940222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LASER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  Light amplification by stimulated emission of radiation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l-GR" dirty="0"/>
              <a:t>Ενίσχυση του φωτός με εξαναγκασμένη εκπομπή ακτινοβολίας.</a:t>
            </a:r>
          </a:p>
        </p:txBody>
      </p:sp>
      <p:sp>
        <p:nvSpPr>
          <p:cNvPr id="4" name="Βέλος προς τα κάτω 3"/>
          <p:cNvSpPr/>
          <p:nvPr/>
        </p:nvSpPr>
        <p:spPr>
          <a:xfrm>
            <a:off x="4032029" y="2204864"/>
            <a:ext cx="864096" cy="100811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288143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ΣΗΜΕΊΑ ΕΦΑΡΜΟΡΓΗΣ </a:t>
            </a:r>
            <a:r>
              <a:rPr lang="en-US" dirty="0"/>
              <a:t>LASER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/>
              <a:t>Αντανακλαστικά σημεία του αυτιού</a:t>
            </a:r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pPr marL="0" indent="0">
              <a:buNone/>
            </a:pPr>
            <a:r>
              <a:rPr lang="el-GR" dirty="0"/>
              <a:t>Ο ερεθισμός των σημείων αυτών θα μπορέσει να συμβάλλει στην επούλωση και στη μείωση της φλεγμονής και του πόνου στην πάσχουσα περιοχή</a:t>
            </a:r>
          </a:p>
          <a:p>
            <a:pPr marL="0" indent="0">
              <a:buNone/>
            </a:pPr>
            <a:r>
              <a:rPr lang="el-GR" dirty="0"/>
              <a:t>Χρόνος εφαρμογής 1-30 </a:t>
            </a:r>
            <a:r>
              <a:rPr lang="en-US" dirty="0"/>
              <a:t>sec </a:t>
            </a:r>
            <a:r>
              <a:rPr lang="el-GR" dirty="0"/>
              <a:t>για κάθε σημείο.Σεκαθε  συνέδρια ακτινοβολούνται 2-14 σημεία</a:t>
            </a:r>
          </a:p>
        </p:txBody>
      </p:sp>
      <p:sp>
        <p:nvSpPr>
          <p:cNvPr id="4" name="Βέλος προς τα κάτω 3"/>
          <p:cNvSpPr/>
          <p:nvPr/>
        </p:nvSpPr>
        <p:spPr>
          <a:xfrm>
            <a:off x="3203848" y="2348880"/>
            <a:ext cx="720080" cy="720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240448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04704"/>
          </a:xfrm>
        </p:spPr>
        <p:txBody>
          <a:bodyPr/>
          <a:lstStyle/>
          <a:p>
            <a:r>
              <a:rPr lang="el-GR" b="0" dirty="0"/>
              <a:t>ΣΥΣΚΕΥΗ </a:t>
            </a:r>
            <a:r>
              <a:rPr lang="en-US" b="0" dirty="0"/>
              <a:t>LASER</a:t>
            </a:r>
            <a:endParaRPr lang="el-GR" b="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        </a:t>
            </a:r>
            <a:r>
              <a:rPr lang="el-GR" dirty="0"/>
              <a:t>α                                            γ</a:t>
            </a:r>
          </a:p>
          <a:p>
            <a:endParaRPr lang="el-GR" dirty="0"/>
          </a:p>
          <a:p>
            <a:r>
              <a:rPr lang="el-GR" dirty="0"/>
              <a:t>       α                    β                       γ</a:t>
            </a:r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n-US" dirty="0"/>
          </a:p>
          <a:p>
            <a:r>
              <a:rPr lang="el-GR" dirty="0"/>
              <a:t>α Την πηγή ακτινοβολίας</a:t>
            </a:r>
          </a:p>
          <a:p>
            <a:r>
              <a:rPr lang="el-GR" dirty="0"/>
              <a:t>β Το ενεργό υλικό που ενισχύει την ακτινοβολία</a:t>
            </a:r>
          </a:p>
          <a:p>
            <a:r>
              <a:rPr lang="el-GR" dirty="0"/>
              <a:t>Γ Τον οπτικό αντανακλάστηκα που πολλαπλασιάζει την ισχύ της ακτινοβολίας</a:t>
            </a:r>
          </a:p>
        </p:txBody>
      </p:sp>
      <p:sp>
        <p:nvSpPr>
          <p:cNvPr id="4" name="Έλλειψη 3"/>
          <p:cNvSpPr/>
          <p:nvPr/>
        </p:nvSpPr>
        <p:spPr>
          <a:xfrm>
            <a:off x="1259632" y="2060848"/>
            <a:ext cx="936104" cy="11161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cxnSp>
        <p:nvCxnSpPr>
          <p:cNvPr id="6" name="Ευθύγραμμο βέλος σύνδεσης 5"/>
          <p:cNvCxnSpPr/>
          <p:nvPr/>
        </p:nvCxnSpPr>
        <p:spPr>
          <a:xfrm>
            <a:off x="2123728" y="2348880"/>
            <a:ext cx="338437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Ευθύγραμμο βέλος σύνδεσης 7"/>
          <p:cNvCxnSpPr/>
          <p:nvPr/>
        </p:nvCxnSpPr>
        <p:spPr>
          <a:xfrm>
            <a:off x="2123728" y="2924944"/>
            <a:ext cx="338437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Ορθογώνιο 10"/>
          <p:cNvSpPr/>
          <p:nvPr/>
        </p:nvSpPr>
        <p:spPr>
          <a:xfrm>
            <a:off x="5543248" y="2060848"/>
            <a:ext cx="430382" cy="15121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cxnSp>
        <p:nvCxnSpPr>
          <p:cNvPr id="13" name="Ευθύγραμμο βέλος σύνδεσης 12"/>
          <p:cNvCxnSpPr/>
          <p:nvPr/>
        </p:nvCxnSpPr>
        <p:spPr>
          <a:xfrm>
            <a:off x="5828692" y="2240868"/>
            <a:ext cx="0" cy="113412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Ορθογώνιο 13"/>
          <p:cNvSpPr/>
          <p:nvPr/>
        </p:nvSpPr>
        <p:spPr>
          <a:xfrm>
            <a:off x="5955374" y="2051847"/>
            <a:ext cx="560842" cy="15121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01889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anchor="b">
            <a:normAutofit/>
          </a:bodyPr>
          <a:lstStyle/>
          <a:p>
            <a:r>
              <a:rPr lang="el-GR" sz="380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</a:rPr>
              <a:t>Είδη </a:t>
            </a:r>
            <a:r>
              <a:rPr lang="en-US" sz="380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</a:rPr>
              <a:t>LASER</a:t>
            </a:r>
            <a:endParaRPr lang="el-GR" sz="380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gradFill>
                <a:gsLst>
                  <a:gs pos="0">
                    <a:schemeClr val="accent4">
                      <a:tint val="13000"/>
                    </a:schemeClr>
                  </a:gs>
                  <a:gs pos="10000">
                    <a:schemeClr val="accent4">
                      <a:tint val="20000"/>
                    </a:schemeClr>
                  </a:gs>
                  <a:gs pos="49000">
                    <a:schemeClr val="accent4">
                      <a:tint val="70000"/>
                    </a:schemeClr>
                  </a:gs>
                  <a:gs pos="50000">
                    <a:schemeClr val="accent4">
                      <a:tint val="97000"/>
                    </a:schemeClr>
                  </a:gs>
                  <a:gs pos="100000">
                    <a:schemeClr val="accent4">
                      <a:tint val="20000"/>
                    </a:schemeClr>
                  </a:gs>
                </a:gsLst>
                <a:lin ang="5400000" scaled="1"/>
              </a:gradFill>
            </a:endParaRPr>
          </a:p>
        </p:txBody>
      </p:sp>
      <p:graphicFrame>
        <p:nvGraphicFramePr>
          <p:cNvPr id="5" name="Θέση περιεχομένου 2">
            <a:extLst>
              <a:ext uri="{FF2B5EF4-FFF2-40B4-BE49-F238E27FC236}">
                <a16:creationId xmlns:a16="http://schemas.microsoft.com/office/drawing/2014/main" id="{0B8A832C-741A-438A-891E-C080BD4CBCE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1964996"/>
              </p:ext>
            </p:extLst>
          </p:nvPr>
        </p:nvGraphicFramePr>
        <p:xfrm>
          <a:off x="457200" y="1609416"/>
          <a:ext cx="7239000" cy="4846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969147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F667C347-D9B3-4881-B59D-3B5C04EDB1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endParaRPr lang="en-US"/>
          </a:p>
        </p:txBody>
      </p:sp>
      <p:graphicFrame>
        <p:nvGraphicFramePr>
          <p:cNvPr id="5" name="Θέση περιεχομένου 2">
            <a:extLst>
              <a:ext uri="{FF2B5EF4-FFF2-40B4-BE49-F238E27FC236}">
                <a16:creationId xmlns:a16="http://schemas.microsoft.com/office/drawing/2014/main" id="{CD316110-D51C-4673-AC42-3672A25D578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5514899"/>
              </p:ext>
            </p:extLst>
          </p:nvPr>
        </p:nvGraphicFramePr>
        <p:xfrm>
          <a:off x="457200" y="1609416"/>
          <a:ext cx="7239000" cy="4846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719346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DBD04C8A-5913-42B6-87B0-F640696EC3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332D1E11-6148-409C-93C1-BBB62A9B45C3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/>
          <a:lstStyle/>
          <a:p>
            <a:endParaRPr lang="en-US"/>
          </a:p>
        </p:txBody>
      </p:sp>
      <p:graphicFrame>
        <p:nvGraphicFramePr>
          <p:cNvPr id="5" name="Θέση περιεχομένου 2">
            <a:extLst>
              <a:ext uri="{FF2B5EF4-FFF2-40B4-BE49-F238E27FC236}">
                <a16:creationId xmlns:a16="http://schemas.microsoft.com/office/drawing/2014/main" id="{9CBE7A8C-4102-4FEF-9DB8-2B830B10B28E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788491280"/>
              </p:ext>
            </p:extLst>
          </p:nvPr>
        </p:nvGraphicFramePr>
        <p:xfrm>
          <a:off x="457200" y="2133600"/>
          <a:ext cx="7239000" cy="43717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88658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Φυσιολογικές αντιδράσεις ιστών στο </a:t>
            </a:r>
            <a:r>
              <a:rPr lang="en-US" dirty="0"/>
              <a:t>LASER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/>
              <a:t>Μικροαγγειοδιαστολη και υπεραιμία</a:t>
            </a:r>
          </a:p>
          <a:p>
            <a:endParaRPr lang="el-GR" dirty="0"/>
          </a:p>
          <a:p>
            <a:endParaRPr lang="el-GR" dirty="0"/>
          </a:p>
          <a:p>
            <a:r>
              <a:rPr lang="el-GR" dirty="0"/>
              <a:t>Αναγέννηση ιστών λογω της μεγαλύτερης προσφοράς οξυγόνου και θρεπτικών ουσιών αλλά και της  απομάκρυνσης των μεταβολικών ουσιών</a:t>
            </a:r>
          </a:p>
          <a:p>
            <a:endParaRPr lang="el-GR" dirty="0"/>
          </a:p>
          <a:p>
            <a:endParaRPr lang="el-GR" dirty="0"/>
          </a:p>
          <a:p>
            <a:r>
              <a:rPr lang="el-GR" dirty="0"/>
              <a:t>Αυξάνεται η παραγωγή </a:t>
            </a:r>
            <a:r>
              <a:rPr lang="en-US" dirty="0"/>
              <a:t>ATP </a:t>
            </a:r>
            <a:r>
              <a:rPr lang="el-GR" dirty="0"/>
              <a:t>και ο κυτταρικός μεταβολισμός ενώ μειώνεται το κυτταρικό </a:t>
            </a:r>
            <a:r>
              <a:rPr lang="en-US" dirty="0"/>
              <a:t>pH</a:t>
            </a:r>
          </a:p>
          <a:p>
            <a:r>
              <a:rPr lang="el-GR" dirty="0"/>
              <a:t>αύξηση νευρικής αγωγιμότητας και της αναγεννητικής ικανότητας των νεύρων</a:t>
            </a:r>
          </a:p>
        </p:txBody>
      </p:sp>
      <p:sp>
        <p:nvSpPr>
          <p:cNvPr id="4" name="Βέλος προς τα κάτω 3"/>
          <p:cNvSpPr/>
          <p:nvPr/>
        </p:nvSpPr>
        <p:spPr>
          <a:xfrm>
            <a:off x="3563888" y="2132856"/>
            <a:ext cx="216024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5" name="Βέλος προς τα κάτω 4"/>
          <p:cNvSpPr/>
          <p:nvPr/>
        </p:nvSpPr>
        <p:spPr>
          <a:xfrm>
            <a:off x="3672256" y="4041068"/>
            <a:ext cx="360040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122822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  <a:prstGeom prst="rect">
            <a:avLst/>
          </a:prstGeom>
        </p:spPr>
        <p:txBody>
          <a:bodyPr wrap="square" anchor="b">
            <a:normAutofit/>
          </a:bodyPr>
          <a:lstStyle/>
          <a:p>
            <a:r>
              <a:rPr lang="el-GR" sz="240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</a:rPr>
              <a:t>ΕΠΊΔΡΑΣΗ </a:t>
            </a:r>
            <a:r>
              <a:rPr lang="en-US" sz="240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</a:rPr>
              <a:t>LASER </a:t>
            </a:r>
            <a:r>
              <a:rPr lang="el-GR" sz="240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</a:rPr>
              <a:t>ΣΤΟΥΣ ΙΣΤΟΥΣ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DB9D8883-EEBD-4B55-A726-30D338D7B0D1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/>
          <a:lstStyle/>
          <a:p>
            <a:endParaRPr lang="en-US"/>
          </a:p>
        </p:txBody>
      </p:sp>
      <p:graphicFrame>
        <p:nvGraphicFramePr>
          <p:cNvPr id="4" name="Θέση περιεχομένου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578837002"/>
              </p:ext>
            </p:extLst>
          </p:nvPr>
        </p:nvGraphicFramePr>
        <p:xfrm>
          <a:off x="457200" y="2133600"/>
          <a:ext cx="7239000" cy="43717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48315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ΔΕΡΜΑ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αύξηση της έκκρισης κολλαγόνου από τους ινοβλαστες καθώς και την αύξηση έκκρισης της ελαστινης</a:t>
            </a:r>
          </a:p>
          <a:p>
            <a:endParaRPr lang="el-GR" dirty="0"/>
          </a:p>
          <a:p>
            <a:endParaRPr lang="el-GR" dirty="0"/>
          </a:p>
          <a:p>
            <a:pPr marL="0" indent="0">
              <a:buNone/>
            </a:pPr>
            <a:r>
              <a:rPr lang="el-GR" dirty="0"/>
              <a:t>Μείωση ρυτιδων,ουλες,ακμη,ψωριαση,ερπη</a:t>
            </a:r>
          </a:p>
        </p:txBody>
      </p:sp>
      <p:sp>
        <p:nvSpPr>
          <p:cNvPr id="4" name="Βέλος προς τα κάτω 3"/>
          <p:cNvSpPr/>
          <p:nvPr/>
        </p:nvSpPr>
        <p:spPr>
          <a:xfrm>
            <a:off x="3635896" y="2852936"/>
            <a:ext cx="504056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31646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φθονία">
  <a:themeElements>
    <a:clrScheme name="Αφθονία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Αφθονία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Αφθονία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0</TotalTime>
  <Words>529</Words>
  <Application>Microsoft Office PowerPoint</Application>
  <PresentationFormat>Προβολή στην οθόνη (4:3)</PresentationFormat>
  <Paragraphs>123</Paragraphs>
  <Slides>20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20</vt:i4>
      </vt:variant>
    </vt:vector>
  </HeadingPairs>
  <TitlesOfParts>
    <vt:vector size="24" baseType="lpstr">
      <vt:lpstr>Trebuchet MS</vt:lpstr>
      <vt:lpstr>Wingdings</vt:lpstr>
      <vt:lpstr>Wingdings 2</vt:lpstr>
      <vt:lpstr>Αφθονία</vt:lpstr>
      <vt:lpstr>ΑΡΧΕΣ ΕΦΑΡΜΟΓΉΣ ΦΥΣΙΚΩΝ ΜΕΣΩΝ</vt:lpstr>
      <vt:lpstr>LASER</vt:lpstr>
      <vt:lpstr>ΣΥΣΚΕΥΗ LASER</vt:lpstr>
      <vt:lpstr>Είδη LASER</vt:lpstr>
      <vt:lpstr>Παρουσίαση του PowerPoint</vt:lpstr>
      <vt:lpstr>Παρουσίαση του PowerPoint</vt:lpstr>
      <vt:lpstr>Φυσιολογικές αντιδράσεις ιστών στο LASER</vt:lpstr>
      <vt:lpstr>ΕΠΊΔΡΑΣΗ LASER ΣΤΟΥΣ ΙΣΤΟΥΣ</vt:lpstr>
      <vt:lpstr>ΔΕΡΜΑ</vt:lpstr>
      <vt:lpstr>Λιπώδης ιστός</vt:lpstr>
      <vt:lpstr>ΜΥΙΚΟΣ ΙΣΤΟΣ</vt:lpstr>
      <vt:lpstr>ΟΣΤΙΤΗΣ ΙΣΤΌΣ </vt:lpstr>
      <vt:lpstr>ΝΕΥΡΙΚΟΣ ΙΣΤΟΣ</vt:lpstr>
      <vt:lpstr>ΕΝΔΕΙΞΕΙΣ LASER</vt:lpstr>
      <vt:lpstr>ΑΝΤΕΝΔΕΙΞΕΙΣ LASER</vt:lpstr>
      <vt:lpstr>Τρόποι εφαρμογής</vt:lpstr>
      <vt:lpstr>Παρουσίαση του PowerPoint</vt:lpstr>
      <vt:lpstr>ΣΗΜΕΊΑ ΕΦΑΡΜΟΓΉΣ LASER</vt:lpstr>
      <vt:lpstr>Σημεία εφαρμογής LASER</vt:lpstr>
      <vt:lpstr>ΣΗΜΕΊΑ ΕΦΑΡΜΟΡΓΗΣ LASER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Sevi</dc:creator>
  <cp:lastModifiedBy>sevi stefani</cp:lastModifiedBy>
  <cp:revision>4</cp:revision>
  <dcterms:created xsi:type="dcterms:W3CDTF">2018-11-03T19:41:11Z</dcterms:created>
  <dcterms:modified xsi:type="dcterms:W3CDTF">2019-10-28T19:04:05Z</dcterms:modified>
</cp:coreProperties>
</file>